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CFC"/>
    <a:srgbClr val="94C5F6"/>
    <a:srgbClr val="47A3FF"/>
    <a:srgbClr val="056AFF"/>
    <a:srgbClr val="FFFFCC"/>
    <a:srgbClr val="D5FFD5"/>
    <a:srgbClr val="E9F5DB"/>
    <a:srgbClr val="EAFFD5"/>
    <a:srgbClr val="FFE07D"/>
    <a:srgbClr val="CBD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5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4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3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7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1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6AFF"/>
            </a:gs>
            <a:gs pos="99000">
              <a:srgbClr val="DCECFC"/>
            </a:gs>
            <a:gs pos="70000">
              <a:srgbClr val="94C5F6"/>
            </a:gs>
            <a:gs pos="35000">
              <a:srgbClr val="47A3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3596A-8C77-4727-9A68-8AE14AC65763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855D-15FB-49E3-82FB-17A3E315F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89261" y="2209800"/>
            <a:ext cx="497584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Creating a Variable</a:t>
            </a:r>
          </a:p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in a Java Program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415498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SampleProgram</a:t>
            </a:r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public static void main(String[]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= 25;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= 78;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}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8419" y="486441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08618" y="4876800"/>
            <a:ext cx="183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 Window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4238646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5257800"/>
            <a:ext cx="2743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0" y="5257800"/>
            <a:ext cx="27432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0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415498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SampleProgram</a:t>
            </a:r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public static void main(String[]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= 25;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= 78;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}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8419" y="486441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08618" y="4876800"/>
            <a:ext cx="183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 Window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14400" y="855292"/>
            <a:ext cx="7315200" cy="381000"/>
          </a:xfrm>
          <a:prstGeom prst="rect">
            <a:avLst/>
          </a:prstGeom>
          <a:solidFill>
            <a:srgbClr val="FF0000">
              <a:alpha val="49000"/>
            </a:srgb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14400" y="4238646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Start program execution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5257800"/>
            <a:ext cx="2743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0" y="5257800"/>
            <a:ext cx="27432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90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415498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SampleProgram</a:t>
            </a:r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public static void main(String[]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= 25;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= 78;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}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8419" y="486441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08618" y="4876800"/>
            <a:ext cx="183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 Window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14400" y="1591654"/>
            <a:ext cx="7315200" cy="381000"/>
          </a:xfrm>
          <a:prstGeom prst="rect">
            <a:avLst/>
          </a:prstGeom>
          <a:solidFill>
            <a:srgbClr val="FF0000">
              <a:alpha val="49000"/>
            </a:srgb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14400" y="4238646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Create integer variable named </a:t>
            </a:r>
            <a:r>
              <a:rPr lang="en-US" sz="2800" dirty="0" err="1" smtClean="0">
                <a:solidFill>
                  <a:srgbClr val="FF0000"/>
                </a:solidFill>
              </a:rPr>
              <a:t>num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5257800"/>
            <a:ext cx="2743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</a:t>
            </a:r>
            <a:r>
              <a:rPr lang="en-US" dirty="0" err="1" smtClean="0"/>
              <a:t>num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0" y="5257800"/>
            <a:ext cx="27432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524000" y="5596354"/>
            <a:ext cx="838200" cy="523220"/>
          </a:xfrm>
          <a:prstGeom prst="rect">
            <a:avLst/>
          </a:prstGeom>
          <a:solidFill>
            <a:srgbClr val="FFFFCC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1333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415498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SampleProgram</a:t>
            </a:r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public static void main(String[]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= 25;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= 78;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}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8419" y="486441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08618" y="4876800"/>
            <a:ext cx="183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 Window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14400" y="1955562"/>
            <a:ext cx="7315200" cy="381000"/>
          </a:xfrm>
          <a:prstGeom prst="rect">
            <a:avLst/>
          </a:prstGeom>
          <a:solidFill>
            <a:srgbClr val="FF0000">
              <a:alpha val="49000"/>
            </a:srgb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14400" y="4238646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Assign variable </a:t>
            </a:r>
            <a:r>
              <a:rPr lang="en-US" sz="2800" dirty="0" err="1" smtClean="0">
                <a:solidFill>
                  <a:srgbClr val="FF0000"/>
                </a:solidFill>
              </a:rPr>
              <a:t>num</a:t>
            </a:r>
            <a:r>
              <a:rPr lang="en-US" sz="2800" dirty="0" smtClean="0">
                <a:solidFill>
                  <a:srgbClr val="FF0000"/>
                </a:solidFill>
              </a:rPr>
              <a:t> a value of 25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5257800"/>
            <a:ext cx="2743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</a:t>
            </a:r>
            <a:r>
              <a:rPr lang="en-US" dirty="0" err="1" smtClean="0"/>
              <a:t>num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0" y="5257800"/>
            <a:ext cx="27432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524000" y="5596354"/>
            <a:ext cx="838200" cy="523220"/>
          </a:xfrm>
          <a:prstGeom prst="rect">
            <a:avLst/>
          </a:prstGeom>
          <a:solidFill>
            <a:srgbClr val="FFFFCC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</a:t>
            </a:r>
            <a:r>
              <a:rPr lang="en-US" sz="2800" dirty="0" smtClean="0">
                <a:solidFill>
                  <a:srgbClr val="FF0000"/>
                </a:solidFill>
              </a:rPr>
              <a:t>25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34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415498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SampleProgram</a:t>
            </a:r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public static void main(String[]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= 25;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= 78;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}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8419" y="486441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08618" y="4876800"/>
            <a:ext cx="183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 Window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14400" y="2336562"/>
            <a:ext cx="7315200" cy="381000"/>
          </a:xfrm>
          <a:prstGeom prst="rect">
            <a:avLst/>
          </a:prstGeom>
          <a:solidFill>
            <a:srgbClr val="FF0000">
              <a:alpha val="49000"/>
            </a:srgb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14400" y="4238646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Display contents of </a:t>
            </a:r>
            <a:r>
              <a:rPr lang="en-US" sz="2800" dirty="0" err="1" smtClean="0">
                <a:solidFill>
                  <a:srgbClr val="FF0000"/>
                </a:solidFill>
              </a:rPr>
              <a:t>num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5257800"/>
            <a:ext cx="2743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</a:t>
            </a:r>
            <a:r>
              <a:rPr lang="en-US" dirty="0" err="1" smtClean="0"/>
              <a:t>num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0" y="5257800"/>
            <a:ext cx="27432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524000" y="5596354"/>
            <a:ext cx="838200" cy="523220"/>
          </a:xfrm>
          <a:prstGeom prst="rect">
            <a:avLst/>
          </a:prstGeom>
          <a:solidFill>
            <a:srgbClr val="FFFFCC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</a:t>
            </a:r>
            <a:r>
              <a:rPr lang="en-US" sz="2800" dirty="0" smtClean="0">
                <a:solidFill>
                  <a:srgbClr val="FF0000"/>
                </a:solidFill>
              </a:rPr>
              <a:t>25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0" y="5257800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25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48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415498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SampleProgram</a:t>
            </a:r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public static void main(String[]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= 25;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= 78;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}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8419" y="486441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08618" y="4876800"/>
            <a:ext cx="183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 Window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14400" y="2700470"/>
            <a:ext cx="7315200" cy="381000"/>
          </a:xfrm>
          <a:prstGeom prst="rect">
            <a:avLst/>
          </a:prstGeom>
          <a:solidFill>
            <a:srgbClr val="FF0000">
              <a:alpha val="49000"/>
            </a:srgb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14400" y="4238646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Assign </a:t>
            </a:r>
            <a:r>
              <a:rPr lang="en-US" sz="2800" dirty="0" err="1" smtClean="0">
                <a:solidFill>
                  <a:srgbClr val="FF0000"/>
                </a:solidFill>
              </a:rPr>
              <a:t>num</a:t>
            </a:r>
            <a:r>
              <a:rPr lang="en-US" sz="2800" dirty="0" smtClean="0">
                <a:solidFill>
                  <a:srgbClr val="FF0000"/>
                </a:solidFill>
              </a:rPr>
              <a:t> a value of 78;  25 is removed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5257800"/>
            <a:ext cx="2743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</a:t>
            </a:r>
            <a:r>
              <a:rPr lang="en-US" dirty="0" err="1" smtClean="0"/>
              <a:t>num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0" y="5257800"/>
            <a:ext cx="27432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524000" y="5596354"/>
            <a:ext cx="838200" cy="523220"/>
          </a:xfrm>
          <a:prstGeom prst="rect">
            <a:avLst/>
          </a:prstGeom>
          <a:solidFill>
            <a:srgbClr val="FFFFCC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</a:t>
            </a:r>
            <a:r>
              <a:rPr lang="en-US" sz="2800" dirty="0" smtClean="0">
                <a:solidFill>
                  <a:srgbClr val="FF0000"/>
                </a:solidFill>
              </a:rPr>
              <a:t>78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0" y="5257800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25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25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415498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SampleProgram</a:t>
            </a:r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public static void main(String[]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= 25;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= 78;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}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8419" y="486441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08618" y="4876800"/>
            <a:ext cx="183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 Window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14400" y="3048000"/>
            <a:ext cx="7315200" cy="381000"/>
          </a:xfrm>
          <a:prstGeom prst="rect">
            <a:avLst/>
          </a:prstGeom>
          <a:solidFill>
            <a:srgbClr val="FF0000">
              <a:alpha val="49000"/>
            </a:srgb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14400" y="4238646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Display contents of </a:t>
            </a:r>
            <a:r>
              <a:rPr lang="en-US" sz="2800" dirty="0" err="1" smtClean="0">
                <a:solidFill>
                  <a:srgbClr val="FF0000"/>
                </a:solidFill>
              </a:rPr>
              <a:t>num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5257800"/>
            <a:ext cx="2743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</a:t>
            </a:r>
            <a:r>
              <a:rPr lang="en-US" dirty="0" err="1" smtClean="0"/>
              <a:t>num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0" y="5257800"/>
            <a:ext cx="27432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524000" y="5596354"/>
            <a:ext cx="838200" cy="523220"/>
          </a:xfrm>
          <a:prstGeom prst="rect">
            <a:avLst/>
          </a:prstGeom>
          <a:solidFill>
            <a:srgbClr val="FFFFCC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</a:t>
            </a:r>
            <a:r>
              <a:rPr lang="en-US" sz="2800" dirty="0" smtClean="0">
                <a:solidFill>
                  <a:srgbClr val="FF0000"/>
                </a:solidFill>
              </a:rPr>
              <a:t>78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0" y="5257800"/>
            <a:ext cx="5501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25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78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00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6200"/>
            <a:ext cx="7315200" cy="415498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SampleProgram</a:t>
            </a:r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public static void main(String[]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args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{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= 25;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= 78;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     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System.out.println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num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}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8419" y="4864418"/>
            <a:ext cx="263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Computer Memory (RAM)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08618" y="4876800"/>
            <a:ext cx="183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Terminal Window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14400" y="3810000"/>
            <a:ext cx="7315200" cy="381000"/>
          </a:xfrm>
          <a:prstGeom prst="rect">
            <a:avLst/>
          </a:prstGeom>
          <a:solidFill>
            <a:srgbClr val="FF0000">
              <a:alpha val="49000"/>
            </a:srgb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14400" y="4238646"/>
            <a:ext cx="7315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P</a:t>
            </a:r>
            <a:r>
              <a:rPr lang="en-US" sz="2800" dirty="0" smtClean="0">
                <a:solidFill>
                  <a:srgbClr val="FF0000"/>
                </a:solidFill>
              </a:rPr>
              <a:t>rogram execution ends; </a:t>
            </a:r>
            <a:r>
              <a:rPr lang="en-US" sz="2800" dirty="0" err="1" smtClean="0">
                <a:solidFill>
                  <a:srgbClr val="FF0000"/>
                </a:solidFill>
              </a:rPr>
              <a:t>num</a:t>
            </a:r>
            <a:r>
              <a:rPr lang="en-US" sz="2800" dirty="0" smtClean="0">
                <a:solidFill>
                  <a:srgbClr val="FF0000"/>
                </a:solidFill>
              </a:rPr>
              <a:t> is removed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5257800"/>
            <a:ext cx="2743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0" y="5257800"/>
            <a:ext cx="27432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0" y="5257800"/>
            <a:ext cx="5501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25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78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44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424</Words>
  <Application>Microsoft Office PowerPoint</Application>
  <PresentationFormat>On-screen Show (4:3)</PresentationFormat>
  <Paragraphs>155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repair</dc:creator>
  <cp:lastModifiedBy>Barry</cp:lastModifiedBy>
  <cp:revision>43</cp:revision>
  <dcterms:created xsi:type="dcterms:W3CDTF">2012-11-30T16:22:57Z</dcterms:created>
  <dcterms:modified xsi:type="dcterms:W3CDTF">2013-07-27T00:11:56Z</dcterms:modified>
</cp:coreProperties>
</file>