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92" r:id="rId3"/>
    <p:sldId id="265" r:id="rId4"/>
    <p:sldId id="288" r:id="rId5"/>
    <p:sldId id="289" r:id="rId6"/>
    <p:sldId id="290" r:id="rId7"/>
    <p:sldId id="291" r:id="rId8"/>
    <p:sldId id="293" r:id="rId9"/>
    <p:sldId id="286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6" r:id="rId19"/>
    <p:sldId id="307" r:id="rId20"/>
    <p:sldId id="305" r:id="rId21"/>
    <p:sldId id="303" r:id="rId22"/>
    <p:sldId id="304" r:id="rId23"/>
    <p:sldId id="308" r:id="rId24"/>
    <p:sldId id="309" r:id="rId25"/>
    <p:sldId id="310" r:id="rId26"/>
    <p:sldId id="312" r:id="rId27"/>
    <p:sldId id="31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8514" y="2514600"/>
            <a:ext cx="22573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for Loop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for loop starts by initializing the counter</a:t>
            </a:r>
          </a:p>
          <a:p>
            <a:r>
              <a:rPr lang="en-US" sz="2800" dirty="0" smtClean="0"/>
              <a:t>variable. In this example it is initialized to zero. This part of a for loop only executes one time.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567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next step is for the for loop to test it’s condition. If it is true, the program can enter the loop body. If it is false, the loop ends.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0</a:t>
            </a:r>
          </a:p>
        </p:txBody>
      </p:sp>
    </p:spTree>
    <p:extLst>
      <p:ext uri="{BB962C8B-B14F-4D97-AF65-F5344CB8AC3E}">
        <p14:creationId xmlns:p14="http://schemas.microsoft.com/office/powerpoint/2010/main" val="21155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Since the condition is true (0 &lt; 5) the loop enters the loop body. In this example, the loop body consists of a single print statement which simply prints the contents of the counter variable.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0</a:t>
            </a:r>
          </a:p>
        </p:txBody>
      </p:sp>
    </p:spTree>
    <p:extLst>
      <p:ext uri="{BB962C8B-B14F-4D97-AF65-F5344CB8AC3E}">
        <p14:creationId xmlns:p14="http://schemas.microsoft.com/office/powerpoint/2010/main" val="40544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next step is to update the counter variable.</a:t>
            </a:r>
          </a:p>
          <a:p>
            <a:r>
              <a:rPr lang="en-US" sz="2800" dirty="0" smtClean="0"/>
              <a:t>In this example, the counter is incremented by one.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908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performs the condition test again. Since it is still true (1 &lt; 5) the loop can enter the body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20270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Prints counter variable again.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27930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Increments counter agai</a:t>
            </a:r>
            <a:r>
              <a:rPr lang="en-US" sz="2800" dirty="0"/>
              <a:t>n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995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Test is still true (2 &lt; 5).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1226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Prints counter 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46039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Increments counter 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720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2264" y="673296"/>
            <a:ext cx="780213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A for loop is similar to a while loop in</a:t>
            </a:r>
          </a:p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that they both contain the same three</a:t>
            </a:r>
          </a:p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parts: 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initialize counter variable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loop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condition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, and 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update counter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To demonstrate the similarities I am </a:t>
            </a:r>
          </a:p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going to transform a while loop into</a:t>
            </a:r>
          </a:p>
          <a:p>
            <a:r>
              <a:rPr lang="en-US" sz="36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for loop.</a:t>
            </a:r>
          </a:p>
        </p:txBody>
      </p:sp>
    </p:spTree>
    <p:extLst>
      <p:ext uri="{BB962C8B-B14F-4D97-AF65-F5344CB8AC3E}">
        <p14:creationId xmlns:p14="http://schemas.microsoft.com/office/powerpoint/2010/main" val="390359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Test is still true (3 &lt; 5).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60818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Prints counter 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0 1 2 3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38906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Increments counter 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0 1 2 3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3337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Test is still true (4 &lt; 5).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0 1 2 3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357332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Prints counter 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0 1 2 3 4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362908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Increments counter 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0 1 2 3 4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832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Test is now </a:t>
            </a:r>
            <a:r>
              <a:rPr lang="en-US" sz="2800" dirty="0" smtClean="0">
                <a:solidFill>
                  <a:srgbClr val="FF0000"/>
                </a:solidFill>
              </a:rPr>
              <a:t>false</a:t>
            </a:r>
            <a:r>
              <a:rPr lang="en-US" sz="2800" dirty="0" smtClean="0"/>
              <a:t> (5 &lt; 5) so the loop stops. Execution continues below the loop body.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0 1 2 3 4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202914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control variable (counter) is destroyed when the loop </a:t>
            </a:r>
            <a:r>
              <a:rPr lang="en-US" sz="2800" smtClean="0"/>
              <a:t>completes it’s </a:t>
            </a:r>
            <a:r>
              <a:rPr lang="en-US" sz="2800" dirty="0" smtClean="0"/>
              <a:t>execution. Since the variable was declared inside the loop it only exists inside the loop. It’s scope is the for loop.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62600"/>
            <a:ext cx="4038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0 1 2 3 4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 rot="10800000">
            <a:off x="419100" y="533400"/>
            <a:ext cx="990600" cy="1534855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6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3688" y="141744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3688" y="1524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2961144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=0;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8673" y="57912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Part 1 : initialize loop control variable (counter)</a:t>
            </a:r>
            <a:endParaRPr lang="en-US" sz="28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057400" y="685800"/>
            <a:ext cx="685800" cy="227534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0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3688" y="1524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2961144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=0; </a:t>
            </a:r>
            <a:r>
              <a:rPr lang="en-US" sz="2800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5;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8673" y="57912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Part 2 : loop condition (test)</a:t>
            </a:r>
            <a:endParaRPr lang="en-US" sz="28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1800" y="1491228"/>
            <a:ext cx="1905000" cy="155677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27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3688" y="1524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++;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2961144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=0;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5; </a:t>
            </a:r>
            <a:r>
              <a:rPr lang="en-US" sz="2800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8673" y="57912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Part 3 : update counter (loop control variable)</a:t>
            </a:r>
            <a:endParaRPr lang="en-US" sz="28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1800" y="2257501"/>
            <a:ext cx="3352800" cy="77838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18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3688" y="1524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961144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=0;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5;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8673" y="5791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for </a:t>
            </a:r>
            <a:r>
              <a:rPr lang="en-US" sz="2800" dirty="0"/>
              <a:t>loop places </a:t>
            </a:r>
            <a:r>
              <a:rPr lang="en-US" sz="2800" dirty="0" smtClean="0"/>
              <a:t>all three parts conveniently </a:t>
            </a:r>
            <a:r>
              <a:rPr lang="en-US" sz="2800" dirty="0"/>
              <a:t>on the same line.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4448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1538" y="2209800"/>
            <a:ext cx="61713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Let’s watch the for Loop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in action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90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1518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=0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4430" y="2068255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for loop is going to execute 5 times.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893</Words>
  <Application>Microsoft Office PowerPoint</Application>
  <PresentationFormat>On-screen Show (4:3)</PresentationFormat>
  <Paragraphs>228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77</cp:revision>
  <dcterms:created xsi:type="dcterms:W3CDTF">2012-11-30T16:22:57Z</dcterms:created>
  <dcterms:modified xsi:type="dcterms:W3CDTF">2013-07-26T23:03:52Z</dcterms:modified>
</cp:coreProperties>
</file>