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5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CC"/>
    <a:srgbClr val="FFFFFF"/>
    <a:srgbClr val="FF8B8B"/>
    <a:srgbClr val="DCECFC"/>
    <a:srgbClr val="94C5F6"/>
    <a:srgbClr val="47A3FF"/>
    <a:srgbClr val="056AFF"/>
    <a:srgbClr val="D5FFD5"/>
    <a:srgbClr val="E9F5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15" autoAdjust="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670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582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657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47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639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26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807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003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2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667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815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56AFF"/>
            </a:gs>
            <a:gs pos="99000">
              <a:srgbClr val="DCECFC"/>
            </a:gs>
            <a:gs pos="70000">
              <a:srgbClr val="94C5F6"/>
            </a:gs>
            <a:gs pos="35000">
              <a:srgbClr val="47A3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3596A-8C77-4727-9A68-8AE14AC65763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498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78737" y="2514600"/>
            <a:ext cx="15969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Stack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9050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b="1" dirty="0" smtClean="0"/>
              <a:t>The End</a:t>
            </a:r>
            <a:endParaRPr lang="en-US" sz="7200" b="1" dirty="0"/>
          </a:p>
        </p:txBody>
      </p:sp>
    </p:spTree>
    <p:extLst>
      <p:ext uri="{BB962C8B-B14F-4D97-AF65-F5344CB8AC3E}">
        <p14:creationId xmlns:p14="http://schemas.microsoft.com/office/powerpoint/2010/main" val="51858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62000" y="228600"/>
            <a:ext cx="7315200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 stack follows the LIFO (Last-In-First </a:t>
            </a:r>
            <a:r>
              <a:rPr lang="en-US" sz="2800" dirty="0" smtClean="0"/>
              <a:t>-Out</a:t>
            </a:r>
            <a:r>
              <a:rPr lang="en-US" sz="2800" dirty="0" smtClean="0"/>
              <a:t>) protocol. All data must enter and exit the stack from the top. Using stack terminology, </a:t>
            </a:r>
            <a:r>
              <a:rPr lang="en-US" sz="2800" dirty="0" smtClean="0">
                <a:solidFill>
                  <a:srgbClr val="FF0000"/>
                </a:solidFill>
              </a:rPr>
              <a:t>push</a:t>
            </a:r>
            <a:r>
              <a:rPr lang="en-US" sz="2800" dirty="0" smtClean="0"/>
              <a:t> means to add item to top of stack and </a:t>
            </a:r>
            <a:r>
              <a:rPr lang="en-US" sz="2800" dirty="0" smtClean="0">
                <a:solidFill>
                  <a:srgbClr val="FF0000"/>
                </a:solidFill>
              </a:rPr>
              <a:t>pop</a:t>
            </a:r>
            <a:r>
              <a:rPr lang="en-US" sz="2800" dirty="0" smtClean="0"/>
              <a:t> means to remove item from top of stack.</a:t>
            </a:r>
            <a:endParaRPr lang="en-US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570370"/>
              </p:ext>
            </p:extLst>
          </p:nvPr>
        </p:nvGraphicFramePr>
        <p:xfrm>
          <a:off x="3810000" y="3510280"/>
          <a:ext cx="1371600" cy="3108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</a:tblGrid>
              <a:tr h="37084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991919" y="2970987"/>
            <a:ext cx="10294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stack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46536" y="3454638"/>
            <a:ext cx="608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top</a:t>
            </a:r>
            <a:endParaRPr lang="en-US" sz="24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929070" y="3708876"/>
            <a:ext cx="762000" cy="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602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62000" y="228600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push(25)</a:t>
            </a:r>
            <a:endParaRPr lang="en-US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8436925"/>
              </p:ext>
            </p:extLst>
          </p:nvPr>
        </p:nvGraphicFramePr>
        <p:xfrm>
          <a:off x="3810000" y="3510280"/>
          <a:ext cx="1371600" cy="3108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C00000"/>
                          </a:solidFill>
                        </a:rPr>
                        <a:t>25</a:t>
                      </a:r>
                      <a:endParaRPr lang="en-US" sz="28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346536" y="3454638"/>
            <a:ext cx="608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top</a:t>
            </a:r>
            <a:endParaRPr lang="en-US" sz="24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929070" y="3708876"/>
            <a:ext cx="762000" cy="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906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62000" y="228600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push(57)</a:t>
            </a:r>
            <a:endParaRPr lang="en-US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5988820"/>
              </p:ext>
            </p:extLst>
          </p:nvPr>
        </p:nvGraphicFramePr>
        <p:xfrm>
          <a:off x="3810000" y="3510280"/>
          <a:ext cx="1371600" cy="3108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C00000"/>
                          </a:solidFill>
                        </a:rPr>
                        <a:t>57</a:t>
                      </a:r>
                      <a:endParaRPr lang="en-US" sz="28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25</a:t>
                      </a:r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346536" y="3454638"/>
            <a:ext cx="608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top</a:t>
            </a:r>
            <a:endParaRPr lang="en-US" sz="24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929070" y="3708876"/>
            <a:ext cx="762000" cy="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480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62000" y="228600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push(99)</a:t>
            </a:r>
            <a:endParaRPr lang="en-US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2190717"/>
              </p:ext>
            </p:extLst>
          </p:nvPr>
        </p:nvGraphicFramePr>
        <p:xfrm>
          <a:off x="3810000" y="3510280"/>
          <a:ext cx="1371600" cy="3108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C00000"/>
                          </a:solidFill>
                        </a:rPr>
                        <a:t>99</a:t>
                      </a:r>
                      <a:endParaRPr lang="en-US" sz="28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57</a:t>
                      </a:r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25</a:t>
                      </a:r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346536" y="3454638"/>
            <a:ext cx="608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top</a:t>
            </a:r>
            <a:endParaRPr lang="en-US" sz="24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929070" y="3708876"/>
            <a:ext cx="762000" cy="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8551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62000" y="228600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push(18)</a:t>
            </a:r>
            <a:endParaRPr lang="en-US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061299"/>
              </p:ext>
            </p:extLst>
          </p:nvPr>
        </p:nvGraphicFramePr>
        <p:xfrm>
          <a:off x="3810000" y="3510280"/>
          <a:ext cx="1371600" cy="3108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C00000"/>
                          </a:solidFill>
                        </a:rPr>
                        <a:t>18</a:t>
                      </a:r>
                      <a:endParaRPr lang="en-US" sz="28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99</a:t>
                      </a:r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57</a:t>
                      </a:r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25</a:t>
                      </a:r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346536" y="3454638"/>
            <a:ext cx="608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top</a:t>
            </a:r>
            <a:endParaRPr lang="en-US" sz="24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929070" y="3708876"/>
            <a:ext cx="762000" cy="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146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62000" y="228600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pop()</a:t>
            </a:r>
            <a:endParaRPr lang="en-US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2659221"/>
              </p:ext>
            </p:extLst>
          </p:nvPr>
        </p:nvGraphicFramePr>
        <p:xfrm>
          <a:off x="3810000" y="3510280"/>
          <a:ext cx="1371600" cy="3108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99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57</a:t>
                      </a:r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25</a:t>
                      </a:r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346536" y="3454638"/>
            <a:ext cx="608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top</a:t>
            </a:r>
            <a:endParaRPr lang="en-US" sz="24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929070" y="3708876"/>
            <a:ext cx="762000" cy="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Arc 1"/>
          <p:cNvSpPr/>
          <p:nvPr/>
        </p:nvSpPr>
        <p:spPr>
          <a:xfrm flipH="1">
            <a:off x="4495800" y="2654538"/>
            <a:ext cx="762000" cy="1600200"/>
          </a:xfrm>
          <a:prstGeom prst="arc">
            <a:avLst>
              <a:gd name="adj1" fmla="val 16385802"/>
              <a:gd name="adj2" fmla="val 0"/>
            </a:avLst>
          </a:prstGeom>
          <a:ln w="50800">
            <a:solidFill>
              <a:srgbClr val="C00000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876800" y="2286000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18</a:t>
            </a:r>
            <a:endParaRPr lang="en-US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262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62000" y="228600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pop()</a:t>
            </a:r>
            <a:endParaRPr lang="en-US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8437367"/>
              </p:ext>
            </p:extLst>
          </p:nvPr>
        </p:nvGraphicFramePr>
        <p:xfrm>
          <a:off x="3810000" y="3510280"/>
          <a:ext cx="1371600" cy="3108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57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25</a:t>
                      </a:r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346536" y="3454638"/>
            <a:ext cx="608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top</a:t>
            </a:r>
            <a:endParaRPr lang="en-US" sz="24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929070" y="3708876"/>
            <a:ext cx="762000" cy="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Arc 1"/>
          <p:cNvSpPr/>
          <p:nvPr/>
        </p:nvSpPr>
        <p:spPr>
          <a:xfrm flipH="1">
            <a:off x="4495800" y="2654538"/>
            <a:ext cx="762000" cy="1600200"/>
          </a:xfrm>
          <a:prstGeom prst="arc">
            <a:avLst>
              <a:gd name="adj1" fmla="val 16385802"/>
              <a:gd name="adj2" fmla="val 0"/>
            </a:avLst>
          </a:prstGeom>
          <a:ln w="50800">
            <a:solidFill>
              <a:srgbClr val="C00000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876800" y="2286000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99</a:t>
            </a:r>
            <a:endParaRPr lang="en-US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21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62000" y="228600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push(48)</a:t>
            </a:r>
            <a:endParaRPr lang="en-US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644049"/>
              </p:ext>
            </p:extLst>
          </p:nvPr>
        </p:nvGraphicFramePr>
        <p:xfrm>
          <a:off x="3810000" y="3510280"/>
          <a:ext cx="1371600" cy="3108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C00000"/>
                          </a:solidFill>
                        </a:rPr>
                        <a:t>48</a:t>
                      </a:r>
                      <a:endParaRPr lang="en-US" sz="28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57</a:t>
                      </a:r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25</a:t>
                      </a:r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gradFill flip="none" rotWithShape="1">
                      <a:gsLst>
                        <a:gs pos="0">
                          <a:srgbClr val="FFFFFF"/>
                        </a:gs>
                        <a:gs pos="50000">
                          <a:srgbClr val="FFFFCC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346536" y="3454638"/>
            <a:ext cx="608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top</a:t>
            </a:r>
            <a:endParaRPr lang="en-US" sz="24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929070" y="3708876"/>
            <a:ext cx="762000" cy="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2408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1321</TotalTime>
  <Words>94</Words>
  <Application>Microsoft Office PowerPoint</Application>
  <PresentationFormat>On-screen Show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End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repair</dc:creator>
  <cp:lastModifiedBy>Barry</cp:lastModifiedBy>
  <cp:revision>93</cp:revision>
  <dcterms:created xsi:type="dcterms:W3CDTF">2012-11-30T16:22:57Z</dcterms:created>
  <dcterms:modified xsi:type="dcterms:W3CDTF">2013-07-30T20:41:20Z</dcterms:modified>
</cp:coreProperties>
</file>