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1FF"/>
    <a:srgbClr val="75B7FF"/>
    <a:srgbClr val="3B94FF"/>
    <a:srgbClr val="43A1FF"/>
    <a:srgbClr val="0168FF"/>
    <a:srgbClr val="CBDAEB"/>
    <a:srgbClr val="CFDDED"/>
    <a:srgbClr val="BDD1E9"/>
    <a:srgbClr val="79BCFF"/>
    <a:srgbClr val="479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168FF"/>
            </a:gs>
            <a:gs pos="70000">
              <a:srgbClr val="75B7FF"/>
            </a:gs>
            <a:gs pos="37000">
              <a:srgbClr val="3B94FF"/>
            </a:gs>
            <a:gs pos="100000">
              <a:srgbClr val="A3D1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571871"/>
              </p:ext>
            </p:extLst>
          </p:nvPr>
        </p:nvGraphicFramePr>
        <p:xfrm>
          <a:off x="2209800" y="16103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865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0952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364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048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 </a:t>
            </a:r>
            <a:r>
              <a:rPr lang="en-US" sz="2800" dirty="0" smtClean="0"/>
              <a:t>: Multiply each numeral by its corresponding place     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value.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43090"/>
            <a:ext cx="4265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2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785143"/>
              </p:ext>
            </p:extLst>
          </p:nvPr>
        </p:nvGraphicFramePr>
        <p:xfrm>
          <a:off x="2209800" y="1607130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8333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092038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33198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39844"/>
            <a:ext cx="42659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6 * 10 =         60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Step 1 </a:t>
            </a:r>
            <a:r>
              <a:rPr lang="en-US" sz="2800" dirty="0"/>
              <a:t>:</a:t>
            </a:r>
            <a:r>
              <a:rPr lang="en-US" sz="2800" b="1" dirty="0"/>
              <a:t> </a:t>
            </a:r>
            <a:r>
              <a:rPr lang="en-US" sz="2800" dirty="0"/>
              <a:t>Multiply each numeral by its corresponding place  </a:t>
            </a:r>
            <a:r>
              <a:rPr lang="en-US" sz="2800" dirty="0" smtClean="0"/>
              <a:t>          </a:t>
            </a:r>
          </a:p>
          <a:p>
            <a:r>
              <a:rPr lang="en-US" sz="2800" dirty="0" smtClean="0"/>
              <a:t>               value.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7637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179820"/>
              </p:ext>
            </p:extLst>
          </p:nvPr>
        </p:nvGraphicFramePr>
        <p:xfrm>
          <a:off x="2209800" y="1607581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83781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092489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33649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40295"/>
            <a:ext cx="42659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6 * 10 =         60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9 * 100 =       900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048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 </a:t>
            </a:r>
            <a:r>
              <a:rPr lang="en-US" sz="2800" dirty="0" smtClean="0"/>
              <a:t>: Multiply each numeral by its corresponding place     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value.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0728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401301"/>
              </p:ext>
            </p:extLst>
          </p:nvPr>
        </p:nvGraphicFramePr>
        <p:xfrm>
          <a:off x="2209800" y="1613114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89314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098022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39182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59683"/>
            <a:ext cx="42659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</a:rPr>
              <a:t>6 * 10 =         60</a:t>
            </a:r>
          </a:p>
          <a:p>
            <a:r>
              <a:rPr lang="en-US" sz="2800" dirty="0" smtClean="0">
                <a:latin typeface="Courier New" pitchFamily="49" charset="0"/>
              </a:rPr>
              <a:t>9 * 100 =       900</a:t>
            </a:r>
          </a:p>
          <a:p>
            <a:r>
              <a:rPr lang="en-US" sz="2800" dirty="0" smtClean="0">
                <a:latin typeface="Courier New" pitchFamily="49" charset="0"/>
              </a:rPr>
              <a:t>7 * 1000 =     7000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048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 </a:t>
            </a:r>
            <a:r>
              <a:rPr lang="en-US" sz="2800" dirty="0" smtClean="0"/>
              <a:t>: Multiply each numeral by its corresponding place     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value.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649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192756"/>
              </p:ext>
            </p:extLst>
          </p:nvPr>
        </p:nvGraphicFramePr>
        <p:xfrm>
          <a:off x="2209800" y="161171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8791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096625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37785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58286"/>
            <a:ext cx="426591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6 * 10 =         60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9 * 100 =       900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7 * 1000 =     7000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2 * 10000 =   20000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048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 </a:t>
            </a:r>
            <a:r>
              <a:rPr lang="en-US" sz="2800" dirty="0" smtClean="0"/>
              <a:t>: Multiply each numeral by its corresponding place     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value.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8515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155128"/>
              </p:ext>
            </p:extLst>
          </p:nvPr>
        </p:nvGraphicFramePr>
        <p:xfrm>
          <a:off x="2209800" y="1620976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10,000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4" y="169717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4374" y="2105884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3385" y="2547044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Numerals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5580" y="304800"/>
            <a:ext cx="4198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/>
              <a:t>Step 2 </a:t>
            </a:r>
            <a:r>
              <a:rPr lang="en-US" sz="2800" smtClean="0"/>
              <a:t>: </a:t>
            </a:r>
            <a:r>
              <a:rPr lang="en-US" sz="2800" dirty="0" smtClean="0"/>
              <a:t>Add totals together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560620"/>
            <a:ext cx="55547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5 * 1 =           5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6 * 10 =         60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9 * 100 =       900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7 * 1000 =     7000</a:t>
            </a:r>
          </a:p>
          <a:p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2 * 10000 =   20000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70722" y="585680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27965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62200" y="5807389"/>
            <a:ext cx="5554726" cy="494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77468" y="528416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7172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287</Words>
  <Application>Microsoft Office PowerPoint</Application>
  <PresentationFormat>On-screen Show (4:3)</PresentationFormat>
  <Paragraphs>141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16</cp:revision>
  <dcterms:created xsi:type="dcterms:W3CDTF">2012-11-30T16:22:57Z</dcterms:created>
  <dcterms:modified xsi:type="dcterms:W3CDTF">2013-01-20T17:58:29Z</dcterms:modified>
</cp:coreProperties>
</file>