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6" r:id="rId3"/>
    <p:sldId id="273" r:id="rId4"/>
    <p:sldId id="265" r:id="rId5"/>
    <p:sldId id="274" r:id="rId6"/>
    <p:sldId id="275" r:id="rId7"/>
    <p:sldId id="276" r:id="rId8"/>
    <p:sldId id="277" r:id="rId9"/>
    <p:sldId id="27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FFAF"/>
    <a:srgbClr val="00DE64"/>
    <a:srgbClr val="FFFFCC"/>
    <a:srgbClr val="BFCD03"/>
    <a:srgbClr val="DCECFC"/>
    <a:srgbClr val="94C5F6"/>
    <a:srgbClr val="47A3FF"/>
    <a:srgbClr val="056AFF"/>
    <a:srgbClr val="D5FFD5"/>
    <a:srgbClr val="E9F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8943" y="2507159"/>
            <a:ext cx="479650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Parameters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of Object Types</a:t>
            </a:r>
          </a:p>
          <a:p>
            <a:pPr algn="ctr"/>
            <a:r>
              <a:rPr lang="en-US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Pass-by-reference</a:t>
            </a:r>
            <a:endParaRPr lang="en-US" sz="4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97031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class Test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private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num;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void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setNum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n)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num = n;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public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getNum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return num;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4038600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Assume that a class named Test has been defined with an instance variable named num and a </a:t>
            </a:r>
            <a:r>
              <a:rPr lang="en-US" sz="2400" dirty="0" err="1" smtClean="0"/>
              <a:t>mutator</a:t>
            </a:r>
            <a:r>
              <a:rPr lang="en-US" sz="2400" dirty="0" smtClean="0"/>
              <a:t> method and an access method have been defined for the variable.</a:t>
            </a: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Test obj1 = new Test();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method2(obj1);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(obj1.getNum());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method2(Test obj2)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obj2.setNum(75);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(obj2.getNum());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code demonstrates how variables of object types are passed as parameters to other methods.</a:t>
            </a:r>
          </a:p>
          <a:p>
            <a:r>
              <a:rPr lang="en-US" sz="2400" b="1" dirty="0" smtClean="0"/>
              <a:t>Key Point : </a:t>
            </a:r>
            <a:r>
              <a:rPr lang="en-US" sz="2400" dirty="0" smtClean="0"/>
              <a:t>a method that is passed a variable of an object type is passed the reference(memory location) to the object assigned to that variable . This is called </a:t>
            </a:r>
            <a:r>
              <a:rPr lang="en-US" sz="2400" dirty="0" smtClean="0">
                <a:solidFill>
                  <a:srgbClr val="FF0000"/>
                </a:solidFill>
              </a:rPr>
              <a:t>pass-by-reference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Test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new Test();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obj.getNum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method2(Test obj2)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obj2.setNum(75);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(obj2.getNum());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method1 begins by instantiating a Test object and storing it’s reference in a variable named obj1.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65809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589511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87785" y="5964379"/>
            <a:ext cx="914400" cy="731520"/>
          </a:xfrm>
          <a:prstGeom prst="rect">
            <a:avLst/>
          </a:prstGeom>
          <a:solidFill>
            <a:srgbClr val="6DFFA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0641" y="6186055"/>
            <a:ext cx="40908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 0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6901" y="589511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6324600"/>
            <a:ext cx="9144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Test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new Test();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obj.getNum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method2(Test obj2)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obj2.setNum(75);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(obj2.getNum());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method2 is called and obj1 is passed as a parameter.  obj1 is the actual parameter.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1205345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589511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87785" y="5964379"/>
            <a:ext cx="914400" cy="731520"/>
          </a:xfrm>
          <a:prstGeom prst="rect">
            <a:avLst/>
          </a:prstGeom>
          <a:solidFill>
            <a:srgbClr val="6DFFA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0641" y="6186055"/>
            <a:ext cx="40908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0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876901" y="589511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6324600"/>
            <a:ext cx="9144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Test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new Test();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obj.getNum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method2(Test obj2)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obj2.setNum(75);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(obj2.getNum());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method2 defines a formal parameter named obj2.  obj2 is passed a reference to the object assigned to obj1. This means that obj1 and obj2 are now referencing the same object. A copy of the object is not made as done when using pass-by-value.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202969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589511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87785" y="5964379"/>
            <a:ext cx="914400" cy="731520"/>
          </a:xfrm>
          <a:prstGeom prst="rect">
            <a:avLst/>
          </a:prstGeom>
          <a:solidFill>
            <a:srgbClr val="6DFFA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0641" y="6186055"/>
            <a:ext cx="40908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0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876901" y="589511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6324600"/>
            <a:ext cx="9144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16418" y="6199910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43400" y="5881255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obj2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43745" y="6324600"/>
            <a:ext cx="928255" cy="10391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Test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new Test();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obj.getNum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method2(Test obj2)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obj2.setNum(75);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(obj2.getNum());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obj2 a call is made to the Test class’s </a:t>
            </a:r>
            <a:r>
              <a:rPr lang="en-US" sz="2400" dirty="0" err="1" smtClean="0"/>
              <a:t>mutator</a:t>
            </a:r>
            <a:r>
              <a:rPr lang="en-US" sz="2400" dirty="0" smtClean="0"/>
              <a:t> method. This updates the instance variable </a:t>
            </a:r>
            <a:r>
              <a:rPr lang="en-US" sz="2400" dirty="0" err="1" smtClean="0"/>
              <a:t>num</a:t>
            </a:r>
            <a:r>
              <a:rPr lang="en-US" sz="2400" dirty="0" smtClean="0"/>
              <a:t> with a value of 75.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259080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589511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87785" y="5964379"/>
            <a:ext cx="914400" cy="731520"/>
          </a:xfrm>
          <a:prstGeom prst="rect">
            <a:avLst/>
          </a:prstGeom>
          <a:solidFill>
            <a:srgbClr val="6DFFA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02895" y="6186055"/>
            <a:ext cx="56457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 75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6901" y="589511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6324600"/>
            <a:ext cx="9144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16418" y="6199910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43400" y="5881255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obj2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43745" y="6324600"/>
            <a:ext cx="928255" cy="10391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Test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new Test();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obj.getNum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method2(Test obj2)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obj2.setNum(75);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(obj2.getNum());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obj2 a call is made to the Test class’s </a:t>
            </a:r>
            <a:r>
              <a:rPr lang="en-US" sz="2400" dirty="0" err="1" smtClean="0"/>
              <a:t>accessor</a:t>
            </a:r>
            <a:r>
              <a:rPr lang="en-US" sz="2400" dirty="0" smtClean="0"/>
              <a:t> method which displays the value of num.</a:t>
            </a:r>
          </a:p>
        </p:txBody>
      </p:sp>
      <p:sp>
        <p:nvSpPr>
          <p:cNvPr id="3" name="Rectangle 2"/>
          <p:cNvSpPr/>
          <p:nvPr/>
        </p:nvSpPr>
        <p:spPr>
          <a:xfrm>
            <a:off x="922946" y="2867890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75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589511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87785" y="5964379"/>
            <a:ext cx="914400" cy="731520"/>
          </a:xfrm>
          <a:prstGeom prst="rect">
            <a:avLst/>
          </a:prstGeom>
          <a:solidFill>
            <a:srgbClr val="6DFFA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02895" y="6186055"/>
            <a:ext cx="56457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75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876901" y="589511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6324600"/>
            <a:ext cx="9144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16418" y="6199910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43400" y="5881255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obj2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43745" y="6324600"/>
            <a:ext cx="928255" cy="10391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76200"/>
            <a:ext cx="7315200" cy="34163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method1()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Test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new Test();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method2(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obj.getNum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public void method2(Test obj2)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obj2.setNum(75);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(obj2.getNum());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3505200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method1 where  a call is again made to the Test class’s </a:t>
            </a:r>
            <a:r>
              <a:rPr lang="en-US" sz="2400" dirty="0" err="1" smtClean="0"/>
              <a:t>accessor</a:t>
            </a:r>
            <a:r>
              <a:rPr lang="en-US" sz="2400" dirty="0" smtClean="0"/>
              <a:t> method this time using obj1. The value of num is displayed.</a:t>
            </a:r>
          </a:p>
        </p:txBody>
      </p:sp>
      <p:sp>
        <p:nvSpPr>
          <p:cNvPr id="3" name="Rectangle 2"/>
          <p:cNvSpPr/>
          <p:nvPr/>
        </p:nvSpPr>
        <p:spPr>
          <a:xfrm>
            <a:off x="919258" y="1510145"/>
            <a:ext cx="73152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5858470"/>
            <a:ext cx="19050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75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75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24600" y="553270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76659" y="5527965"/>
            <a:ext cx="163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(RAM)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5867400"/>
            <a:ext cx="4572000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6213765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589511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87785" y="5964379"/>
            <a:ext cx="914400" cy="731520"/>
          </a:xfrm>
          <a:prstGeom prst="rect">
            <a:avLst/>
          </a:prstGeom>
          <a:solidFill>
            <a:srgbClr val="6DFFA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02895" y="6186055"/>
            <a:ext cx="56457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75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876901" y="589511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6324600"/>
            <a:ext cx="9144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16418" y="6199910"/>
            <a:ext cx="4603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43400" y="5881255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obj2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43745" y="6324600"/>
            <a:ext cx="928255" cy="10391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</TotalTime>
  <Words>594</Words>
  <Application>Microsoft Office PowerPoint</Application>
  <PresentationFormat>On-screen Show (4:3)</PresentationFormat>
  <Paragraphs>167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95</cp:revision>
  <dcterms:created xsi:type="dcterms:W3CDTF">2012-11-30T16:22:57Z</dcterms:created>
  <dcterms:modified xsi:type="dcterms:W3CDTF">2013-07-26T23:31:09Z</dcterms:modified>
</cp:coreProperties>
</file>