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FF"/>
    <a:srgbClr val="FF8B8B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6871" y="2514600"/>
            <a:ext cx="18806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Queue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dequeue</a:t>
            </a:r>
            <a:r>
              <a:rPr lang="en-US" sz="2800" dirty="0" smtClean="0"/>
              <a:t>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29832"/>
              </p:ext>
            </p:extLst>
          </p:nvPr>
        </p:nvGraphicFramePr>
        <p:xfrm>
          <a:off x="3810000" y="3510280"/>
          <a:ext cx="13716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4593" y="4114415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40463" y="43434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016928"/>
              </p:ext>
            </p:extLst>
          </p:nvPr>
        </p:nvGraphicFramePr>
        <p:xfrm>
          <a:off x="3810000" y="3510280"/>
          <a:ext cx="13716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2" name="Arc 1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50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dequeue</a:t>
            </a:r>
            <a:r>
              <a:rPr lang="en-US" sz="2800" dirty="0" smtClean="0"/>
              <a:t>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482083"/>
              </p:ext>
            </p:extLst>
          </p:nvPr>
        </p:nvGraphicFramePr>
        <p:xfrm>
          <a:off x="3810000" y="3510280"/>
          <a:ext cx="13716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3454638"/>
            <a:ext cx="1482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front/rear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129788"/>
              </p:ext>
            </p:extLst>
          </p:nvPr>
        </p:nvGraphicFramePr>
        <p:xfrm>
          <a:off x="3810000" y="3510280"/>
          <a:ext cx="13716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77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2" name="Arc 1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12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dequeue</a:t>
            </a:r>
            <a:r>
              <a:rPr lang="en-US" sz="2800" dirty="0" smtClean="0"/>
              <a:t>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14617"/>
              </p:ext>
            </p:extLst>
          </p:nvPr>
        </p:nvGraphicFramePr>
        <p:xfrm>
          <a:off x="3810000" y="3510280"/>
          <a:ext cx="13716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3454638"/>
            <a:ext cx="1482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front/rear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574794"/>
              </p:ext>
            </p:extLst>
          </p:nvPr>
        </p:nvGraphicFramePr>
        <p:xfrm>
          <a:off x="3810000" y="3510280"/>
          <a:ext cx="13716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2" name="Arc 1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77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5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queue follows the FIFO (First-In-First-Out) protocol. All data must enter the queue from the rear and exit the queue from the front. Using queue terminology, </a:t>
            </a:r>
            <a:r>
              <a:rPr lang="en-US" sz="2800" dirty="0" err="1" smtClean="0">
                <a:solidFill>
                  <a:srgbClr val="FF0000"/>
                </a:solidFill>
              </a:rPr>
              <a:t>enqueue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means to add item to rear of queue and </a:t>
            </a:r>
            <a:r>
              <a:rPr lang="en-US" sz="2800" dirty="0" err="1" smtClean="0">
                <a:solidFill>
                  <a:srgbClr val="FF0000"/>
                </a:solidFill>
              </a:rPr>
              <a:t>dequeue</a:t>
            </a:r>
            <a:r>
              <a:rPr lang="en-US" sz="2800" dirty="0" smtClean="0"/>
              <a:t> means to remove item from front of queue.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70370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0384" y="2970987"/>
            <a:ext cx="1241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queue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33600" y="6091535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29070" y="6345773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enqueue</a:t>
            </a:r>
            <a:r>
              <a:rPr lang="en-US" sz="2800" dirty="0" smtClean="0"/>
              <a:t>(85)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510538"/>
              </p:ext>
            </p:extLst>
          </p:nvPr>
        </p:nvGraphicFramePr>
        <p:xfrm>
          <a:off x="3810000" y="3510280"/>
          <a:ext cx="13716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85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3454638"/>
            <a:ext cx="1482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front/rear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0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enqueue</a:t>
            </a:r>
            <a:r>
              <a:rPr lang="en-US" sz="2800" dirty="0" smtClean="0"/>
              <a:t>(36)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662210"/>
              </p:ext>
            </p:extLst>
          </p:nvPr>
        </p:nvGraphicFramePr>
        <p:xfrm>
          <a:off x="3810000" y="3510280"/>
          <a:ext cx="13716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36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08184" y="3996584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42672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38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enqueue</a:t>
            </a:r>
            <a:r>
              <a:rPr lang="en-US" sz="2800" dirty="0" smtClean="0"/>
              <a:t>(50)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117213"/>
              </p:ext>
            </p:extLst>
          </p:nvPr>
        </p:nvGraphicFramePr>
        <p:xfrm>
          <a:off x="3810000" y="3510280"/>
          <a:ext cx="137160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90380" y="4535583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48006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24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dequeue</a:t>
            </a:r>
            <a:r>
              <a:rPr lang="en-US" sz="2800" dirty="0" smtClean="0"/>
              <a:t>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59677"/>
              </p:ext>
            </p:extLst>
          </p:nvPr>
        </p:nvGraphicFramePr>
        <p:xfrm>
          <a:off x="3810000" y="3510280"/>
          <a:ext cx="13716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4593" y="4073918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4286785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85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5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enqueue</a:t>
            </a:r>
            <a:r>
              <a:rPr lang="en-US" sz="2800" dirty="0" smtClean="0"/>
              <a:t>(12)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59162"/>
              </p:ext>
            </p:extLst>
          </p:nvPr>
        </p:nvGraphicFramePr>
        <p:xfrm>
          <a:off x="3810000" y="3510280"/>
          <a:ext cx="137160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5305" y="4535583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48006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6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enqueue</a:t>
            </a:r>
            <a:r>
              <a:rPr lang="en-US" sz="2800" dirty="0" smtClean="0"/>
              <a:t>(77)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613904"/>
              </p:ext>
            </p:extLst>
          </p:nvPr>
        </p:nvGraphicFramePr>
        <p:xfrm>
          <a:off x="3810000" y="3510280"/>
          <a:ext cx="13716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77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5305" y="5103167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53340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dequeue</a:t>
            </a:r>
            <a:r>
              <a:rPr lang="en-US" sz="2800" dirty="0" smtClean="0"/>
              <a:t>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245420"/>
              </p:ext>
            </p:extLst>
          </p:nvPr>
        </p:nvGraphicFramePr>
        <p:xfrm>
          <a:off x="3810000" y="3510280"/>
          <a:ext cx="137160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0380" y="3454638"/>
            <a:ext cx="80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4593" y="4569767"/>
            <a:ext cx="69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rear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29070" y="48006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227805"/>
              </p:ext>
            </p:extLst>
          </p:nvPr>
        </p:nvGraphicFramePr>
        <p:xfrm>
          <a:off x="3810000" y="3510280"/>
          <a:ext cx="13716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2" name="Arc 1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36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126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96</cp:revision>
  <dcterms:created xsi:type="dcterms:W3CDTF">2012-11-30T16:22:57Z</dcterms:created>
  <dcterms:modified xsi:type="dcterms:W3CDTF">2013-07-30T20:34:18Z</dcterms:modified>
</cp:coreProperties>
</file>