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66" r:id="rId4"/>
    <p:sldId id="267" r:id="rId5"/>
    <p:sldId id="268" r:id="rId6"/>
    <p:sldId id="269" r:id="rId7"/>
    <p:sldId id="270" r:id="rId8"/>
    <p:sldId id="271" r:id="rId9"/>
    <p:sldId id="277" r:id="rId10"/>
    <p:sldId id="272" r:id="rId11"/>
    <p:sldId id="273" r:id="rId12"/>
    <p:sldId id="276" r:id="rId13"/>
    <p:sldId id="274" r:id="rId14"/>
    <p:sldId id="275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CFC"/>
    <a:srgbClr val="94C5F6"/>
    <a:srgbClr val="47A3FF"/>
    <a:srgbClr val="056AFF"/>
    <a:srgbClr val="FFFFCC"/>
    <a:srgbClr val="D5FFD5"/>
    <a:srgbClr val="E9F5DB"/>
    <a:srgbClr val="EAFFD5"/>
    <a:srgbClr val="FFE07D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570871" y="2659559"/>
            <a:ext cx="401263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Execution Flow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918088" y="2286015"/>
            <a:ext cx="7315200" cy="69964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1095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07473" y="5943600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5272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12782" y="3276600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65438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918088" y="3761510"/>
            <a:ext cx="7315200" cy="69964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274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07473" y="6186055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0533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918088" y="4724400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08647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918088" y="5209310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7375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918088" y="5458700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3158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918088" y="339435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4717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918088" y="824360"/>
            <a:ext cx="7315200" cy="69964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7605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07473" y="5715000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1800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07473" y="36020"/>
            <a:ext cx="7315200" cy="676656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SlopeCalculator  {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getPoints()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 getPoints");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calculateSlope()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calculateSlope");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System.out.println("/********************/");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void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printResults()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System.out.println("    printResults");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System.out.println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("/********************/");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1600" dirty="0" smtClean="0">
                <a:latin typeface="Consolas" pitchFamily="49" charset="0"/>
                <a:cs typeface="Consolas" pitchFamily="49" charset="0"/>
              </a:rPr>
              <a:t>   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public static void main(String[] args)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SlopeCalculator app = new SlopeCalculator();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app.getPoints();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app.calculateSlope();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    app.printResults();</a:t>
            </a:r>
          </a:p>
          <a:p>
            <a:r>
              <a:rPr lang="en-US" sz="16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1600" dirty="0" smtClean="0">
                <a:latin typeface="Consolas" pitchFamily="49" charset="0"/>
                <a:cs typeface="Consolas" pitchFamily="49" charset="0"/>
              </a:rPr>
              <a:t>}</a:t>
            </a:r>
            <a:endParaRPr lang="en-US" sz="16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03783" y="1814945"/>
            <a:ext cx="7315200" cy="228600"/>
          </a:xfrm>
          <a:prstGeom prst="rect">
            <a:avLst/>
          </a:prstGeom>
          <a:solidFill>
            <a:srgbClr val="FF0000">
              <a:alpha val="4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5174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831</TotalTime>
  <Words>1211</Words>
  <Application>Microsoft Office PowerPoint</Application>
  <PresentationFormat>On-screen Show (4:3)</PresentationFormat>
  <Paragraphs>352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54</cp:revision>
  <dcterms:created xsi:type="dcterms:W3CDTF">2012-11-30T16:22:57Z</dcterms:created>
  <dcterms:modified xsi:type="dcterms:W3CDTF">2013-07-26T23:07:08Z</dcterms:modified>
</cp:coreProperties>
</file>

<file path=docProps/thumbnail.jpeg>
</file>