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</a:t>
            </a:r>
            <a:r>
              <a:rPr lang="en-US" sz="3600" dirty="0" smtClean="0"/>
              <a:t>% </a:t>
            </a:r>
            <a:r>
              <a:rPr lang="en-US" sz="3600" dirty="0" smtClean="0"/>
              <a:t>10 </a:t>
            </a:r>
            <a:r>
              <a:rPr lang="en-US" sz="3600" dirty="0" smtClean="0"/>
              <a:t>= </a:t>
            </a:r>
            <a:r>
              <a:rPr lang="en-US" sz="3600" dirty="0" smtClean="0"/>
              <a:t>1 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2286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Extract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0866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53200" y="1066800"/>
            <a:ext cx="1924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remainder</a:t>
            </a:r>
            <a:endParaRPr lang="en-US" sz="32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038600" y="1981200"/>
            <a:ext cx="28194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</a:t>
            </a:r>
            <a:r>
              <a:rPr lang="en-US" sz="3600" dirty="0" smtClean="0"/>
              <a:t>% </a:t>
            </a:r>
            <a:r>
              <a:rPr lang="en-US" sz="3600" dirty="0" smtClean="0"/>
              <a:t>10 </a:t>
            </a:r>
            <a:r>
              <a:rPr lang="en-US" sz="3600" dirty="0" smtClean="0"/>
              <a:t>= </a:t>
            </a:r>
            <a:r>
              <a:rPr lang="en-US" sz="3600" dirty="0" smtClean="0"/>
              <a:t>1</a:t>
            </a:r>
          </a:p>
          <a:p>
            <a:r>
              <a:rPr lang="en-US" sz="3600" dirty="0" smtClean="0"/>
              <a:t>2451 / 10 = 245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2286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Extract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0866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53200" y="1066800"/>
            <a:ext cx="1924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remainder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</a:t>
            </a:r>
            <a:r>
              <a:rPr lang="en-US" sz="3600" dirty="0" smtClean="0"/>
              <a:t>% </a:t>
            </a:r>
            <a:r>
              <a:rPr lang="en-US" sz="3600" dirty="0" smtClean="0"/>
              <a:t>10 </a:t>
            </a:r>
            <a:r>
              <a:rPr lang="en-US" sz="3600" dirty="0" smtClean="0"/>
              <a:t>= </a:t>
            </a:r>
            <a:r>
              <a:rPr lang="en-US" sz="3600" dirty="0" smtClean="0"/>
              <a:t>1</a:t>
            </a:r>
          </a:p>
          <a:p>
            <a:r>
              <a:rPr lang="en-US" sz="3600" dirty="0" smtClean="0"/>
              <a:t>2451 / 10 = </a:t>
            </a:r>
            <a:r>
              <a:rPr lang="en-US" sz="3600" dirty="0" smtClean="0">
                <a:solidFill>
                  <a:srgbClr val="FF0000"/>
                </a:solidFill>
              </a:rPr>
              <a:t>245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245</a:t>
            </a:r>
            <a:r>
              <a:rPr lang="en-US" sz="3600" dirty="0" smtClean="0"/>
              <a:t> % 10 = 5 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2286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Extract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0866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5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3200" y="1066800"/>
            <a:ext cx="1924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remainder</a:t>
            </a:r>
            <a:endParaRPr lang="en-US" sz="32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810000" y="1982788"/>
            <a:ext cx="3048000" cy="114141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</a:t>
            </a:r>
            <a:r>
              <a:rPr lang="en-US" sz="3600" dirty="0" smtClean="0"/>
              <a:t>% </a:t>
            </a:r>
            <a:r>
              <a:rPr lang="en-US" sz="3600" dirty="0" smtClean="0"/>
              <a:t>10 </a:t>
            </a:r>
            <a:r>
              <a:rPr lang="en-US" sz="3600" dirty="0" smtClean="0"/>
              <a:t>= </a:t>
            </a:r>
            <a:r>
              <a:rPr lang="en-US" sz="3600" dirty="0" smtClean="0"/>
              <a:t>1</a:t>
            </a:r>
          </a:p>
          <a:p>
            <a:r>
              <a:rPr lang="en-US" sz="3600" dirty="0" smtClean="0"/>
              <a:t>2451 / 10 = 245</a:t>
            </a:r>
          </a:p>
          <a:p>
            <a:r>
              <a:rPr lang="en-US" sz="3600" dirty="0" smtClean="0"/>
              <a:t>245 % 10 = 5</a:t>
            </a:r>
          </a:p>
          <a:p>
            <a:r>
              <a:rPr lang="en-US" sz="3600" dirty="0" smtClean="0"/>
              <a:t>245 / 10 = 24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2286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Extract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0866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5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3200" y="1066800"/>
            <a:ext cx="1924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remainder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</a:t>
            </a:r>
            <a:r>
              <a:rPr lang="en-US" sz="3600" dirty="0" smtClean="0"/>
              <a:t>% </a:t>
            </a:r>
            <a:r>
              <a:rPr lang="en-US" sz="3600" dirty="0" smtClean="0"/>
              <a:t>10 </a:t>
            </a:r>
            <a:r>
              <a:rPr lang="en-US" sz="3600" dirty="0" smtClean="0"/>
              <a:t>= </a:t>
            </a:r>
            <a:r>
              <a:rPr lang="en-US" sz="3600" dirty="0" smtClean="0"/>
              <a:t>1</a:t>
            </a:r>
          </a:p>
          <a:p>
            <a:r>
              <a:rPr lang="en-US" sz="3600" dirty="0" smtClean="0"/>
              <a:t>2451 / 10 = 245</a:t>
            </a:r>
          </a:p>
          <a:p>
            <a:r>
              <a:rPr lang="en-US" sz="3600" dirty="0" smtClean="0"/>
              <a:t>245 % 10 = 5</a:t>
            </a:r>
          </a:p>
          <a:p>
            <a:r>
              <a:rPr lang="en-US" sz="3600" dirty="0" smtClean="0"/>
              <a:t>245 / 10 = </a:t>
            </a:r>
            <a:r>
              <a:rPr lang="en-US" sz="3600" dirty="0" smtClean="0">
                <a:solidFill>
                  <a:srgbClr val="FF0000"/>
                </a:solidFill>
              </a:rPr>
              <a:t>24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24</a:t>
            </a:r>
            <a:r>
              <a:rPr lang="en-US" sz="3600" dirty="0" smtClean="0"/>
              <a:t> % 10 = 4 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2286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Extract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0866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4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3200" y="1066800"/>
            <a:ext cx="1924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remainder</a:t>
            </a:r>
            <a:endParaRPr lang="en-US" sz="32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581400" y="1982788"/>
            <a:ext cx="3276600" cy="220821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</a:t>
            </a:r>
            <a:r>
              <a:rPr lang="en-US" sz="3600" dirty="0" smtClean="0"/>
              <a:t>% </a:t>
            </a:r>
            <a:r>
              <a:rPr lang="en-US" sz="3600" dirty="0" smtClean="0"/>
              <a:t>10 </a:t>
            </a:r>
            <a:r>
              <a:rPr lang="en-US" sz="3600" dirty="0" smtClean="0"/>
              <a:t>= </a:t>
            </a:r>
            <a:r>
              <a:rPr lang="en-US" sz="3600" dirty="0" smtClean="0"/>
              <a:t>1</a:t>
            </a:r>
          </a:p>
          <a:p>
            <a:r>
              <a:rPr lang="en-US" sz="3600" dirty="0" smtClean="0"/>
              <a:t>2451 / 10 = 245</a:t>
            </a:r>
          </a:p>
          <a:p>
            <a:r>
              <a:rPr lang="en-US" sz="3600" dirty="0" smtClean="0"/>
              <a:t>245 % 10 = 5</a:t>
            </a:r>
          </a:p>
          <a:p>
            <a:r>
              <a:rPr lang="en-US" sz="3600" dirty="0" smtClean="0"/>
              <a:t>245 / 10 = 24</a:t>
            </a:r>
          </a:p>
          <a:p>
            <a:r>
              <a:rPr lang="en-US" sz="3600" dirty="0" smtClean="0"/>
              <a:t>24 % 10 = 4 </a:t>
            </a:r>
          </a:p>
          <a:p>
            <a:r>
              <a:rPr lang="en-US" sz="3600" dirty="0" smtClean="0"/>
              <a:t>24 / 10 = 2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2286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Extract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0866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4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3200" y="1066800"/>
            <a:ext cx="1924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remainder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</a:t>
            </a:r>
            <a:r>
              <a:rPr lang="en-US" sz="3600" dirty="0" smtClean="0"/>
              <a:t>% </a:t>
            </a:r>
            <a:r>
              <a:rPr lang="en-US" sz="3600" dirty="0" smtClean="0"/>
              <a:t>10 </a:t>
            </a:r>
            <a:r>
              <a:rPr lang="en-US" sz="3600" dirty="0" smtClean="0"/>
              <a:t>= </a:t>
            </a:r>
            <a:r>
              <a:rPr lang="en-US" sz="3600" dirty="0" smtClean="0"/>
              <a:t>1</a:t>
            </a:r>
          </a:p>
          <a:p>
            <a:r>
              <a:rPr lang="en-US" sz="3600" dirty="0" smtClean="0"/>
              <a:t>2451 / 10 = 245</a:t>
            </a:r>
          </a:p>
          <a:p>
            <a:r>
              <a:rPr lang="en-US" sz="3600" dirty="0" smtClean="0"/>
              <a:t>245 % 10 = 5</a:t>
            </a:r>
          </a:p>
          <a:p>
            <a:r>
              <a:rPr lang="en-US" sz="3600" dirty="0" smtClean="0"/>
              <a:t>245 / 10 = 24</a:t>
            </a:r>
          </a:p>
          <a:p>
            <a:r>
              <a:rPr lang="en-US" sz="3600" dirty="0" smtClean="0"/>
              <a:t>24 % 10 = 4 </a:t>
            </a:r>
          </a:p>
          <a:p>
            <a:r>
              <a:rPr lang="en-US" sz="3600" dirty="0" smtClean="0"/>
              <a:t>24 / 10 = </a:t>
            </a:r>
            <a:r>
              <a:rPr lang="en-US" sz="36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2</a:t>
            </a:r>
            <a:r>
              <a:rPr lang="en-US" sz="3600" dirty="0" smtClean="0"/>
              <a:t> % 10 = 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90800" y="2286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Extract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0866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2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3200" y="1066800"/>
            <a:ext cx="1924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remainder</a:t>
            </a:r>
            <a:endParaRPr lang="en-US" sz="32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276600" y="1982788"/>
            <a:ext cx="3581400" cy="327501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</a:t>
            </a:r>
            <a:r>
              <a:rPr lang="en-US" sz="3600" dirty="0" smtClean="0"/>
              <a:t>% </a:t>
            </a:r>
            <a:r>
              <a:rPr lang="en-US" sz="3600" dirty="0" smtClean="0"/>
              <a:t>10 </a:t>
            </a:r>
            <a:r>
              <a:rPr lang="en-US" sz="3600" dirty="0" smtClean="0"/>
              <a:t>= </a:t>
            </a:r>
            <a:r>
              <a:rPr lang="en-US" sz="3600" dirty="0" smtClean="0"/>
              <a:t>1</a:t>
            </a:r>
          </a:p>
          <a:p>
            <a:r>
              <a:rPr lang="en-US" sz="3600" dirty="0" smtClean="0"/>
              <a:t>2451 / 10 = 245</a:t>
            </a:r>
          </a:p>
          <a:p>
            <a:r>
              <a:rPr lang="en-US" sz="3600" dirty="0" smtClean="0"/>
              <a:t>245 % 10 = 5</a:t>
            </a:r>
          </a:p>
          <a:p>
            <a:r>
              <a:rPr lang="en-US" sz="3600" dirty="0" smtClean="0"/>
              <a:t>245 / 10 = 24</a:t>
            </a:r>
          </a:p>
          <a:p>
            <a:r>
              <a:rPr lang="en-US" sz="3600" dirty="0" smtClean="0"/>
              <a:t>24 % 10 = 4 </a:t>
            </a:r>
          </a:p>
          <a:p>
            <a:r>
              <a:rPr lang="en-US" sz="3600" dirty="0" smtClean="0"/>
              <a:t>24 / 10 = 2</a:t>
            </a:r>
          </a:p>
          <a:p>
            <a:r>
              <a:rPr lang="en-US" sz="3600" dirty="0" smtClean="0"/>
              <a:t>2 % 10 = 2</a:t>
            </a:r>
          </a:p>
          <a:p>
            <a:r>
              <a:rPr lang="en-US" sz="3600" dirty="0" smtClean="0"/>
              <a:t>2 / 10 = </a:t>
            </a:r>
            <a:r>
              <a:rPr lang="en-US" sz="3600" dirty="0" smtClean="0">
                <a:solidFill>
                  <a:srgbClr val="FF0000"/>
                </a:solidFill>
              </a:rPr>
              <a:t>0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2286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Extract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0866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2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3200" y="1066800"/>
            <a:ext cx="1924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remainder</a:t>
            </a:r>
            <a:endParaRPr lang="en-US" sz="32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3200400" y="5867400"/>
            <a:ext cx="762000" cy="4572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62400" y="6096000"/>
            <a:ext cx="829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stop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="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</TotalTime>
  <Words>221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Denton ISD</cp:lastModifiedBy>
  <cp:revision>78</cp:revision>
  <dcterms:created xsi:type="dcterms:W3CDTF">2012-11-30T16:22:57Z</dcterms:created>
  <dcterms:modified xsi:type="dcterms:W3CDTF">2013-03-05T18:21:34Z</dcterms:modified>
</cp:coreProperties>
</file>