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1" r:id="rId2"/>
    <p:sldId id="303" r:id="rId3"/>
    <p:sldId id="302" r:id="rId4"/>
    <p:sldId id="304" r:id="rId5"/>
    <p:sldId id="305" r:id="rId6"/>
    <p:sldId id="306" r:id="rId7"/>
    <p:sldId id="30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  <a:srgbClr val="9BCDFF"/>
    <a:srgbClr val="43A1FF"/>
    <a:srgbClr val="1976FF"/>
    <a:srgbClr val="FFE181"/>
    <a:srgbClr val="00FF00"/>
    <a:srgbClr val="A7D3FF"/>
    <a:srgbClr val="93C9FF"/>
    <a:srgbClr val="A3D1FF"/>
    <a:srgbClr val="6DB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3" d="100"/>
          <a:sy n="83" d="100"/>
        </p:scale>
        <p:origin x="-9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2B7991-B171-444F-8BE5-06BD7A1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EB37-EA3E-48A1-A23E-AFE30F18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53FF-F131-44D2-97F4-EB10D1E86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2363-C623-4D62-8A50-8C7912E1C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12C7-8DEC-47CA-A2D4-EE51ED8B5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6F0-CFD4-494D-9912-A2F41513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F689-9B10-4D0B-90E9-C34E60CFC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E154-CC92-4157-8208-A6288F85D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3363-D3C0-43D7-90F5-9604EB2B7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987E2-DA5A-45A0-933A-A827CC68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5BEA-62D4-4886-BF37-D9D2086DC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3CC70-BA7A-4742-A0BE-778B3D77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976FF"/>
            </a:gs>
            <a:gs pos="39999">
              <a:srgbClr val="43A1FF"/>
            </a:gs>
            <a:gs pos="71000">
              <a:srgbClr val="9BCDFF"/>
            </a:gs>
            <a:gs pos="100000">
              <a:srgbClr val="BDDE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F6C9CE7-C919-4DB3-B73B-84E9EF56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/>
              <a:t>Convert </a:t>
            </a:r>
            <a:r>
              <a:rPr lang="en-US" dirty="0" smtClean="0"/>
              <a:t>Octal to </a:t>
            </a:r>
            <a:r>
              <a:rPr lang="en-US" dirty="0"/>
              <a:t>Binary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octal number to binary?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102973" y="3025914"/>
            <a:ext cx="11256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571</a:t>
            </a:r>
            <a:r>
              <a:rPr lang="en-US" sz="4000" baseline="-25000" dirty="0" smtClean="0"/>
              <a:t>8</a:t>
            </a:r>
            <a:endParaRPr lang="en-US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31430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5459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1</a:t>
            </a:r>
            <a:r>
              <a:rPr lang="en-US" sz="2800" dirty="0" smtClean="0"/>
              <a:t>: Create a positional chart for each digit of </a:t>
            </a:r>
          </a:p>
          <a:p>
            <a:r>
              <a:rPr lang="en-US" sz="2800" dirty="0" smtClean="0"/>
              <a:t>             your octal number (571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). Each chart should have</a:t>
            </a:r>
          </a:p>
          <a:p>
            <a:r>
              <a:rPr lang="en-US" sz="2800" dirty="0" smtClean="0"/>
              <a:t>             three place values.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918734"/>
              </p:ext>
            </p:extLst>
          </p:nvPr>
        </p:nvGraphicFramePr>
        <p:xfrm>
          <a:off x="1295400" y="19812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4833936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728912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00800" y="347835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3505200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6308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For each group, select place values so that when</a:t>
            </a:r>
          </a:p>
          <a:p>
            <a:r>
              <a:rPr lang="en-US" sz="2800" dirty="0" smtClean="0"/>
              <a:t>             added together equal the corresponding octal digit.</a:t>
            </a:r>
          </a:p>
          <a:p>
            <a:r>
              <a:rPr lang="en-US" sz="2800" dirty="0" smtClean="0"/>
              <a:t>             Write a 1 for all selected place values, 0 otherwise.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43876"/>
              </p:ext>
            </p:extLst>
          </p:nvPr>
        </p:nvGraphicFramePr>
        <p:xfrm>
          <a:off x="1295400" y="19812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4833936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728912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347835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3505200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6308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For each group, select place values so that when</a:t>
            </a:r>
          </a:p>
          <a:p>
            <a:r>
              <a:rPr lang="en-US" sz="2800" dirty="0" smtClean="0"/>
              <a:t>             added together equal the corresponding octal digit.</a:t>
            </a:r>
          </a:p>
          <a:p>
            <a:r>
              <a:rPr lang="en-US" sz="2800" dirty="0" smtClean="0"/>
              <a:t>             Write a 1 for all selected place values, 0 otherwise.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096915"/>
              </p:ext>
            </p:extLst>
          </p:nvPr>
        </p:nvGraphicFramePr>
        <p:xfrm>
          <a:off x="1295400" y="19812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4833936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728912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347835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3505200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6308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For each group, select place values so that when</a:t>
            </a:r>
          </a:p>
          <a:p>
            <a:r>
              <a:rPr lang="en-US" sz="2800" dirty="0" smtClean="0"/>
              <a:t>             added together equal the corresponding octal digit.</a:t>
            </a:r>
          </a:p>
          <a:p>
            <a:r>
              <a:rPr lang="en-US" sz="2800" dirty="0" smtClean="0"/>
              <a:t>             Write a 1 for all selected place values, 0 otherwise.</a:t>
            </a:r>
          </a:p>
          <a:p>
            <a:endParaRPr lang="en-US" sz="28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678675"/>
              </p:ext>
            </p:extLst>
          </p:nvPr>
        </p:nvGraphicFramePr>
        <p:xfrm>
          <a:off x="1295400" y="19812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4833936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728912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347835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3505200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348311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465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3</a:t>
            </a:r>
            <a:r>
              <a:rPr lang="en-US" sz="2800" dirty="0" smtClean="0"/>
              <a:t>: Merge groups together.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945992"/>
              </p:ext>
            </p:extLst>
          </p:nvPr>
        </p:nvGraphicFramePr>
        <p:xfrm>
          <a:off x="1295400" y="19812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4833936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728912" y="26670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86000" y="3581400"/>
            <a:ext cx="6096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4152106" y="3847306"/>
            <a:ext cx="685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00400" y="4419600"/>
            <a:ext cx="2638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101111001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5981700" y="3548060"/>
            <a:ext cx="6096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90800" y="5638800"/>
            <a:ext cx="373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Therefore 571</a:t>
            </a:r>
            <a:r>
              <a:rPr lang="en-US" sz="1800" baseline="-25000" dirty="0" smtClean="0"/>
              <a:t>8</a:t>
            </a:r>
            <a:r>
              <a:rPr lang="en-US" sz="1800" dirty="0" smtClean="0"/>
              <a:t> is equal to 101111001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291</Words>
  <Application>Microsoft Office PowerPoint</Application>
  <PresentationFormat>On-screen Show (4:3)</PresentationFormat>
  <Paragraphs>147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Convert Octal to Binary</vt:lpstr>
      <vt:lpstr>How do you convert the following octal number to binary?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Denton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Conversions</dc:title>
  <dc:creator>bwagner</dc:creator>
  <cp:lastModifiedBy>repair</cp:lastModifiedBy>
  <cp:revision>59</cp:revision>
  <dcterms:created xsi:type="dcterms:W3CDTF">2005-08-17T19:38:49Z</dcterms:created>
  <dcterms:modified xsi:type="dcterms:W3CDTF">2013-08-29T18:09:33Z</dcterms:modified>
</cp:coreProperties>
</file>