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5" r:id="rId3"/>
    <p:sldId id="266" r:id="rId4"/>
    <p:sldId id="267" r:id="rId5"/>
    <p:sldId id="268" r:id="rId6"/>
    <p:sldId id="269" r:id="rId7"/>
    <p:sldId id="270" r:id="rId8"/>
    <p:sldId id="27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FCD03"/>
    <a:srgbClr val="FFFFCC"/>
    <a:srgbClr val="DCECFC"/>
    <a:srgbClr val="94C5F6"/>
    <a:srgbClr val="47A3FF"/>
    <a:srgbClr val="056AFF"/>
    <a:srgbClr val="D5FFD5"/>
    <a:srgbClr val="E9F5DB"/>
    <a:srgbClr val="EAFFD5"/>
    <a:srgbClr val="FFE07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194167" y="2507159"/>
            <a:ext cx="476604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Non-void Methods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4524315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sum()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num1 = 10;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num2 = 25;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num1 + num2;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app.sum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4779820"/>
            <a:ext cx="73152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program begins by instantiating  an object of the</a:t>
            </a:r>
          </a:p>
          <a:p>
            <a:r>
              <a:rPr lang="en-US" sz="2400" dirty="0" err="1" smtClean="0"/>
              <a:t>NonVoid</a:t>
            </a:r>
            <a:r>
              <a:rPr lang="en-US" sz="2400" dirty="0" err="1"/>
              <a:t>D</a:t>
            </a:r>
            <a:r>
              <a:rPr lang="en-US" sz="2400" dirty="0" err="1" smtClean="0"/>
              <a:t>emo</a:t>
            </a:r>
            <a:r>
              <a:rPr lang="en-US" sz="2400" dirty="0" smtClean="0"/>
              <a:t> class.</a:t>
            </a:r>
            <a:endParaRPr lang="en-US" sz="2400" dirty="0"/>
          </a:p>
          <a:p>
            <a:endParaRPr lang="en-US" sz="2400" dirty="0" smtClean="0"/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3" name="Rectangle 2"/>
          <p:cNvSpPr/>
          <p:nvPr/>
        </p:nvSpPr>
        <p:spPr>
          <a:xfrm>
            <a:off x="922946" y="3546765"/>
            <a:ext cx="7315200" cy="3048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4524315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sum()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num1 = 10;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num2 = 25;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num1 + num2;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app.sum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4762728"/>
            <a:ext cx="73152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A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 is executed with a call made to the non-void method </a:t>
            </a:r>
            <a:r>
              <a:rPr lang="en-US" sz="2400" dirty="0" smtClean="0">
                <a:solidFill>
                  <a:srgbClr val="FF0000"/>
                </a:solidFill>
              </a:rPr>
              <a:t>sum</a:t>
            </a:r>
            <a:r>
              <a:rPr lang="en-US" sz="2400" dirty="0" smtClean="0"/>
              <a:t>.</a:t>
            </a:r>
            <a:endParaRPr lang="en-US" sz="2400" dirty="0"/>
          </a:p>
          <a:p>
            <a:endParaRPr lang="en-US" sz="2400" dirty="0" smtClean="0"/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3" name="Rectangle 2"/>
          <p:cNvSpPr/>
          <p:nvPr/>
        </p:nvSpPr>
        <p:spPr>
          <a:xfrm>
            <a:off x="4114799" y="3837710"/>
            <a:ext cx="1143001" cy="32558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8990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4524315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sum()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num1 = 10;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num2 = 25;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num1 + num2;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app.sum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4762728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sum method begins execution.</a:t>
            </a:r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3" name="Rectangle 2"/>
          <p:cNvSpPr/>
          <p:nvPr/>
        </p:nvSpPr>
        <p:spPr>
          <a:xfrm>
            <a:off x="914400" y="810490"/>
            <a:ext cx="7322127" cy="32558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9896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4524315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sum()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num1 = 10;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num2 = 25;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num1 + num2;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app.sum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4762728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Two local variables are declared and initialized.</a:t>
            </a:r>
            <a:endParaRPr lang="en-US" sz="2400" dirty="0"/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3" name="Rectangle 2"/>
          <p:cNvSpPr/>
          <p:nvPr/>
        </p:nvSpPr>
        <p:spPr>
          <a:xfrm>
            <a:off x="917637" y="1385455"/>
            <a:ext cx="7322127" cy="533400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498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4524315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sum()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num1 = 10;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num2 = 25;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num1 + num2;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app.sum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4762728"/>
            <a:ext cx="7315200" cy="156966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method’s </a:t>
            </a:r>
            <a:r>
              <a:rPr lang="en-US" sz="2400" dirty="0" smtClean="0">
                <a:solidFill>
                  <a:srgbClr val="FF0000"/>
                </a:solidFill>
              </a:rPr>
              <a:t>return</a:t>
            </a:r>
            <a:r>
              <a:rPr lang="en-US" sz="2400" dirty="0" smtClean="0"/>
              <a:t> line evaluates the arithmetic expression.</a:t>
            </a:r>
            <a:endParaRPr lang="en-US" sz="2400" dirty="0"/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3" name="Rectangle 2"/>
          <p:cNvSpPr/>
          <p:nvPr/>
        </p:nvSpPr>
        <p:spPr>
          <a:xfrm>
            <a:off x="2590800" y="2147454"/>
            <a:ext cx="1447800" cy="357157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5299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4524315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sum()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num1 = 10;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num2 = 25;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35;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app.sum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4762728"/>
            <a:ext cx="7315200" cy="156966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result of the calculation is returned to the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 where the sum method was called.</a:t>
            </a:r>
            <a:endParaRPr lang="en-US" sz="2400" dirty="0"/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3" name="Rectangle 2"/>
          <p:cNvSpPr/>
          <p:nvPr/>
        </p:nvSpPr>
        <p:spPr>
          <a:xfrm>
            <a:off x="2556165" y="2133600"/>
            <a:ext cx="381000" cy="357157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2937165" y="2490757"/>
            <a:ext cx="1558635" cy="1395443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930573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21327" y="228600"/>
            <a:ext cx="7315200" cy="4524315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public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sum()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num1 = 10;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num2 = 25;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return 35;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endParaRPr lang="en-US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public static void main(String[]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{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app = new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NonVoidDemo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(35);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21327" y="4762728"/>
            <a:ext cx="7315200" cy="156966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/>
              <a:t>The value 35 is then displayed on the console </a:t>
            </a:r>
            <a:r>
              <a:rPr lang="en-US" sz="2400" dirty="0" smtClean="0"/>
              <a:t>window by the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statement.</a:t>
            </a:r>
            <a:endParaRPr lang="en-US" sz="2400" dirty="0"/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</p:txBody>
      </p:sp>
      <p:sp>
        <p:nvSpPr>
          <p:cNvPr id="3" name="Rectangle 2"/>
          <p:cNvSpPr/>
          <p:nvPr/>
        </p:nvSpPr>
        <p:spPr>
          <a:xfrm>
            <a:off x="4062844" y="3810000"/>
            <a:ext cx="381000" cy="357157"/>
          </a:xfrm>
          <a:prstGeom prst="rect">
            <a:avLst/>
          </a:prstGeom>
          <a:solidFill>
            <a:srgbClr val="FF0000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088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907</TotalTime>
  <Words>466</Words>
  <Application>Microsoft Office PowerPoint</Application>
  <PresentationFormat>On-screen Show (4:3)</PresentationFormat>
  <Paragraphs>130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71</cp:revision>
  <dcterms:created xsi:type="dcterms:W3CDTF">2012-11-30T16:22:57Z</dcterms:created>
  <dcterms:modified xsi:type="dcterms:W3CDTF">2013-07-26T23:08:56Z</dcterms:modified>
</cp:coreProperties>
</file>

<file path=docProps/thumbnail.jpeg>
</file>