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80" r:id="rId15"/>
    <p:sldId id="278" r:id="rId16"/>
    <p:sldId id="279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DCECFC"/>
    <a:srgbClr val="94C5F6"/>
    <a:srgbClr val="47A3FF"/>
    <a:srgbClr val="056AFF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815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4293" y="2514600"/>
            <a:ext cx="54857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Class Decomposition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 * 6) + 1;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return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smtClean="0">
                <a:solidFill>
                  <a:srgbClr val="FF0000"/>
                </a:solidFill>
              </a:rPr>
              <a:t>roll</a:t>
            </a:r>
            <a:r>
              <a:rPr lang="en-US" sz="2400" dirty="0" smtClean="0"/>
              <a:t> method which generates a random number (1-6) and assigns it to die2’s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67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die1.getFaceValue()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a print statement sends a message to die1 asking it to perform a </a:t>
            </a:r>
            <a:r>
              <a:rPr lang="en-US" sz="2400" dirty="0" err="1" smtClean="0"/>
              <a:t>getFaceValue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* 6) + 1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err="1" smtClean="0">
                <a:solidFill>
                  <a:srgbClr val="FF0000"/>
                </a:solidFill>
              </a:rPr>
              <a:t>getFaceValue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method which returns the value of die1’s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0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+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the print statement displays the value returned by </a:t>
            </a:r>
            <a:r>
              <a:rPr lang="en-US" sz="2400" dirty="0" err="1" smtClean="0"/>
              <a:t>getFaceValue</a:t>
            </a:r>
            <a:r>
              <a:rPr lang="en-US" sz="2400" dirty="0" smtClean="0"/>
              <a:t> to the console window.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6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die2.getFaceValue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sends a message to die2 asking it to perform a </a:t>
            </a:r>
            <a:r>
              <a:rPr lang="en-US" sz="2400" dirty="0" err="1" smtClean="0">
                <a:solidFill>
                  <a:srgbClr val="FF0000"/>
                </a:solidFill>
              </a:rPr>
              <a:t>getFaceValue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34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* 6) + 1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err="1" smtClean="0">
                <a:solidFill>
                  <a:srgbClr val="FF0000"/>
                </a:solidFill>
              </a:rPr>
              <a:t>getFaceValue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method which returns the value of die2’s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(die1.getFaceValue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displays the value returned by </a:t>
            </a:r>
            <a:r>
              <a:rPr lang="en-US" sz="2400" dirty="0" err="1" smtClean="0"/>
              <a:t>getFaceValue</a:t>
            </a:r>
            <a:r>
              <a:rPr lang="en-US" sz="2400" dirty="0" smtClean="0"/>
              <a:t> to the console window.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88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++)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for loop continues with it’s second iteration.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97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RollDie</a:t>
            </a:r>
            <a:r>
              <a:rPr lang="en-US" sz="2400" dirty="0" smtClean="0"/>
              <a:t> class sends a message to the first Die object asking it to perform a roll.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 * 6) + 1;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return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smtClean="0">
                <a:solidFill>
                  <a:srgbClr val="FF0000"/>
                </a:solidFill>
              </a:rPr>
              <a:t>roll</a:t>
            </a:r>
            <a:r>
              <a:rPr lang="en-US" sz="2400" dirty="0" smtClean="0"/>
              <a:t> method which generates a random number (1-6) and assigns it to die1’s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688" y="990600"/>
            <a:ext cx="7315200" cy="378565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void roll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{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= (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)(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() * 6) + 1;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}   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{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return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}</a:t>
            </a:r>
            <a:endParaRPr lang="en-US" sz="20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221159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Die Class</a:t>
            </a:r>
            <a:endParaRPr 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3688" y="4792768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represents the behavior of a single six-sided die.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die2.roll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it sends a message to the second Die object asking it to perform a roll.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latin typeface="Calibri"/>
                  <a:ea typeface="Calibri"/>
                  <a:cs typeface="Times New Roman"/>
                </a:rPr>
                <a:t>2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 * 6) + 1;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return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smtClean="0">
                <a:solidFill>
                  <a:srgbClr val="FF0000"/>
                </a:solidFill>
              </a:rPr>
              <a:t>roll</a:t>
            </a:r>
            <a:r>
              <a:rPr lang="en-US" sz="2400" dirty="0" smtClean="0"/>
              <a:t> method which generates a random number (1-6) and assigns it to die2’s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0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die1.getFaceValue()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a print statement sends a message to die1 asking it to perform a </a:t>
            </a:r>
            <a:r>
              <a:rPr lang="en-US" sz="2400" dirty="0" err="1" smtClean="0"/>
              <a:t>getFaceValue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14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* 6) + 1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err="1" smtClean="0">
                <a:solidFill>
                  <a:srgbClr val="FF0000"/>
                </a:solidFill>
              </a:rPr>
              <a:t>getFaceValue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method which returns the value of die1’s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385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+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the print statement displays the value returned by </a:t>
            </a:r>
            <a:r>
              <a:rPr lang="en-US" sz="2400" dirty="0" err="1" smtClean="0"/>
              <a:t>getFaceValue</a:t>
            </a:r>
            <a:r>
              <a:rPr lang="en-US" sz="2400" dirty="0" smtClean="0"/>
              <a:t> to the console window.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13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die2.getFaceValue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sends a message to die2 asking it to perform a </a:t>
            </a:r>
            <a:r>
              <a:rPr lang="en-US" sz="2400" dirty="0" err="1" smtClean="0">
                <a:solidFill>
                  <a:srgbClr val="FF0000"/>
                </a:solidFill>
              </a:rPr>
              <a:t>getFaceValue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06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* 6) + 1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err="1" smtClean="0">
                <a:solidFill>
                  <a:srgbClr val="FF0000"/>
                </a:solidFill>
              </a:rPr>
              <a:t>getFaceValue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method which returns the value of die2’s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1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(die1.getFaceValue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6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the </a:t>
            </a:r>
            <a:r>
              <a:rPr lang="en-US" sz="2400" dirty="0" err="1" smtClean="0"/>
              <a:t>println</a:t>
            </a:r>
            <a:r>
              <a:rPr lang="en-US" sz="2400" dirty="0" smtClean="0"/>
              <a:t> statement displays the value returned by </a:t>
            </a:r>
            <a:r>
              <a:rPr lang="en-US" sz="2400" dirty="0" err="1" smtClean="0"/>
              <a:t>getFaceValue</a:t>
            </a:r>
            <a:r>
              <a:rPr lang="en-US" sz="2400" dirty="0" smtClean="0"/>
              <a:t> to the console window.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3 6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3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6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2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(die1.getFaceValue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Program ends. The two Die object’s are removed from memory.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5 2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3 6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75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9361" y="762000"/>
            <a:ext cx="7772400" cy="501675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)  </a:t>
            </a:r>
            <a:endParaRPr lang="en-US" sz="20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{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Die die1 = new Die();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++) </a:t>
            </a:r>
            <a:endParaRPr lang="en-US" sz="20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   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    die2.roll();           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(die1.getFaceValue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()+"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");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27348" y="762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RollDice</a:t>
            </a:r>
            <a:r>
              <a:rPr lang="en-US" sz="4400" b="1" dirty="0" smtClean="0"/>
              <a:t> Class</a:t>
            </a:r>
            <a:endParaRPr 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9361" y="5778758"/>
            <a:ext cx="777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class simulates the behavior of two rolling dice.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710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 die1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begins in the main method. The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class instantiates a Die object and stores its reference in the object variable </a:t>
            </a:r>
            <a:r>
              <a:rPr lang="en-US" sz="2400" dirty="0" smtClean="0">
                <a:solidFill>
                  <a:srgbClr val="FF0000"/>
                </a:solidFill>
              </a:rPr>
              <a:t>die1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52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 die2 = new Die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class instantiates a second Die object and stores its reference in the object variable </a:t>
            </a:r>
            <a:r>
              <a:rPr lang="en-US" sz="2400" dirty="0" smtClean="0">
                <a:solidFill>
                  <a:srgbClr val="FF0000"/>
                </a:solidFill>
              </a:rPr>
              <a:t>die2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++)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for loop begins execution. It will loop 2 times. </a:t>
            </a:r>
          </a:p>
          <a:p>
            <a:r>
              <a:rPr lang="en-US" sz="2400" dirty="0" smtClean="0"/>
              <a:t>(The two dice will be rolled twice)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19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die2.roll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RollDie</a:t>
            </a:r>
            <a:r>
              <a:rPr lang="en-US" sz="2400" dirty="0" smtClean="0"/>
              <a:t> class sends a message to the first Die object asking it to perform a roll.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Die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void roll()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= 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)(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Math.random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 * 6) + 1;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getFaceValue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return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faceValue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Die class executes it’s </a:t>
            </a:r>
            <a:r>
              <a:rPr lang="en-US" sz="2400" dirty="0" smtClean="0">
                <a:solidFill>
                  <a:srgbClr val="FF0000"/>
                </a:solidFill>
              </a:rPr>
              <a:t>roll</a:t>
            </a:r>
            <a:r>
              <a:rPr lang="en-US" sz="2400" dirty="0" smtClean="0"/>
              <a:t> method which generates a random number (1-6) and assigns it to die1’s </a:t>
            </a:r>
            <a:r>
              <a:rPr lang="en-US" sz="2400" dirty="0" err="1" smtClean="0"/>
              <a:t>faceValue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5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1552" y="8546"/>
            <a:ext cx="7315200" cy="36933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RollDice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public static void main(String[]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      Die die1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new Die();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Die die2 = new Die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for(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=1;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&lt;=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2;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++)  {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die1.roll();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die2.roll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();           </a:t>
            </a:r>
            <a:endParaRPr lang="en-US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(die1.getFaceValue() + " ");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(die2.getFaceValue());           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1552" y="3717422"/>
            <a:ext cx="7315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Execution returns to </a:t>
            </a:r>
            <a:r>
              <a:rPr lang="en-US" sz="2400" dirty="0" err="1" smtClean="0"/>
              <a:t>RollDice</a:t>
            </a:r>
            <a:r>
              <a:rPr lang="en-US" sz="2400" dirty="0" smtClean="0"/>
              <a:t> where it sends a message to the second Die object asking it to perform a roll.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11552" y="5257800"/>
            <a:ext cx="4651048" cy="1524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9902" y="5257800"/>
            <a:ext cx="2446849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4841" y="488846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2455" y="4888468"/>
            <a:ext cx="177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Console Window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04900" y="5544026"/>
            <a:ext cx="2019300" cy="904875"/>
            <a:chOff x="0" y="0"/>
            <a:chExt cx="2019300" cy="904875"/>
          </a:xfrm>
        </p:grpSpPr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 smtClean="0">
                  <a:effectLst/>
                  <a:latin typeface="Calibri"/>
                  <a:ea typeface="Calibri"/>
                  <a:cs typeface="Times New Roman"/>
                </a:rPr>
                <a:t>5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2800" y="5545405"/>
            <a:ext cx="2019300" cy="904875"/>
            <a:chOff x="0" y="0"/>
            <a:chExt cx="2019300" cy="904875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81000" y="0"/>
              <a:ext cx="1162050" cy="90487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faceValue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600075"/>
              <a:ext cx="962025" cy="2762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roll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028700" y="600075"/>
              <a:ext cx="990600" cy="276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>
                  <a:effectLst/>
                  <a:latin typeface="Calibri"/>
                  <a:ea typeface="Calibri"/>
                  <a:cs typeface="Times New Roman"/>
                </a:rPr>
                <a:t>getFaceValue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809625" y="247650"/>
              <a:ext cx="371475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400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86070" y="524383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55692" y="524925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4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5808</TotalTime>
  <Words>2387</Words>
  <Application>Microsoft Office PowerPoint</Application>
  <PresentationFormat>On-screen Show (4:3)</PresentationFormat>
  <Paragraphs>838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98</cp:revision>
  <dcterms:created xsi:type="dcterms:W3CDTF">2012-11-30T16:22:57Z</dcterms:created>
  <dcterms:modified xsi:type="dcterms:W3CDTF">2013-07-26T22:56:42Z</dcterms:modified>
</cp:coreProperties>
</file>