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1" r:id="rId3"/>
    <p:sldId id="282" r:id="rId4"/>
    <p:sldId id="283" r:id="rId5"/>
    <p:sldId id="284" r:id="rId6"/>
    <p:sldId id="285" r:id="rId7"/>
    <p:sldId id="287" r:id="rId8"/>
    <p:sldId id="288" r:id="rId9"/>
    <p:sldId id="289" r:id="rId10"/>
    <p:sldId id="290" r:id="rId11"/>
    <p:sldId id="291" r:id="rId12"/>
    <p:sldId id="292" r:id="rId13"/>
    <p:sldId id="29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5062" y="2659559"/>
            <a:ext cx="33842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Constructors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Person(String n)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A Person object is instantiated.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2334" y="3334389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75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Person(String n)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Person constructor is called and the actual parameter (argument) “Sue” is assigned to the formal parameter n.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334389"/>
            <a:ext cx="25908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Arc 5"/>
          <p:cNvSpPr/>
          <p:nvPr/>
        </p:nvSpPr>
        <p:spPr>
          <a:xfrm>
            <a:off x="4592782" y="1353189"/>
            <a:ext cx="2286000" cy="3962400"/>
          </a:xfrm>
          <a:prstGeom prst="arc">
            <a:avLst>
              <a:gd name="adj1" fmla="val 16533868"/>
              <a:gd name="adj2" fmla="val 0"/>
            </a:avLst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Person(String n)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13565"/>
            <a:ext cx="72390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Execution continues in the constructor where the instance variable </a:t>
            </a:r>
            <a:r>
              <a:rPr lang="en-US" sz="2800" dirty="0">
                <a:solidFill>
                  <a:srgbClr val="FF0000"/>
                </a:solidFill>
              </a:rPr>
              <a:t>name </a:t>
            </a:r>
            <a:r>
              <a:rPr lang="en-US" sz="2800" dirty="0"/>
              <a:t>is set </a:t>
            </a:r>
            <a:r>
              <a:rPr lang="en-US" sz="2800" dirty="0" smtClean="0"/>
              <a:t>to value contained in the parameter </a:t>
            </a: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/>
              <a:t> (“Sue”). </a:t>
            </a:r>
            <a:r>
              <a:rPr lang="en-US" sz="2800" dirty="0"/>
              <a:t>The instance variable name now has an initial value of </a:t>
            </a:r>
            <a:r>
              <a:rPr lang="en-US" sz="2800" dirty="0" smtClean="0"/>
              <a:t>“Sue”.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1676400"/>
            <a:ext cx="16764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6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Person(String n)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13565"/>
            <a:ext cx="7239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Execution returns to </a:t>
            </a:r>
            <a:r>
              <a:rPr lang="en-US" sz="2800" dirty="0" smtClean="0"/>
              <a:t>the Manager </a:t>
            </a:r>
            <a:r>
              <a:rPr lang="en-US" sz="2800" dirty="0"/>
              <a:t>class where the object variable 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 is assigned the address (reference) of the Person object.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3364468"/>
            <a:ext cx="16764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52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public Person()  {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   name = 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"Bob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";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this example  a class named Manager creates an object of a class named Person. The Person class defines one constructor that has no parameters.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"Bob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";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Execution begins in the main method of Manager class.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895600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"Bob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";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Person object is instantiated.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352800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"Bob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";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the keyword </a:t>
            </a:r>
            <a:r>
              <a:rPr lang="en-US" sz="2800" dirty="0" smtClean="0">
                <a:solidFill>
                  <a:srgbClr val="FF0000"/>
                </a:solidFill>
              </a:rPr>
              <a:t>new</a:t>
            </a:r>
            <a:r>
              <a:rPr lang="en-US" sz="2800" dirty="0" smtClean="0"/>
              <a:t> a call is made to the Person class constructor. </a:t>
            </a:r>
            <a:r>
              <a:rPr lang="en-US" sz="2800" dirty="0"/>
              <a:t>This constructor  (with no parameters) is called the </a:t>
            </a:r>
            <a:r>
              <a:rPr lang="en-US" sz="2800" b="1" dirty="0"/>
              <a:t>default constructor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352800"/>
            <a:ext cx="16002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Arc 5"/>
          <p:cNvSpPr/>
          <p:nvPr/>
        </p:nvSpPr>
        <p:spPr>
          <a:xfrm>
            <a:off x="3429000" y="1371600"/>
            <a:ext cx="2286000" cy="3962400"/>
          </a:xfrm>
          <a:prstGeom prst="arc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"Bob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";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Execution continues in the constructor where the instance variable </a:t>
            </a:r>
            <a:r>
              <a:rPr lang="en-US" sz="2800" dirty="0" smtClean="0">
                <a:solidFill>
                  <a:srgbClr val="FF0000"/>
                </a:solidFill>
              </a:rPr>
              <a:t>name </a:t>
            </a:r>
            <a:r>
              <a:rPr lang="en-US" sz="2800" dirty="0" smtClean="0"/>
              <a:t>is set to the string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“Bob”</a:t>
            </a:r>
            <a:r>
              <a:rPr lang="en-US" sz="2800" dirty="0" smtClean="0"/>
              <a:t>. The instance variable name now has an initial value of “Bob”.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32334" y="1619020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"";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Execution returns to the Manager class where the object variable </a:t>
            </a:r>
            <a:r>
              <a:rPr lang="en-US" sz="2800" dirty="0" smtClean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 is assigned the address (reference) of the Person object.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3348239"/>
            <a:ext cx="16764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61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public Person(String n)  {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this example </a:t>
            </a:r>
            <a:r>
              <a:rPr lang="en-US" sz="2800" dirty="0"/>
              <a:t>t</a:t>
            </a:r>
            <a:r>
              <a:rPr lang="en-US" sz="2800" dirty="0" smtClean="0"/>
              <a:t>he Person class defines a constructor that has one parameter of type String.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79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46166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Person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Person(String n)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Manager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Person p = new Person(“Sue”);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7239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Execution begins in the main method of Manager class.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2334" y="2907268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621</Words>
  <Application>Microsoft Office PowerPoint</Application>
  <PresentationFormat>On-screen Show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93</cp:revision>
  <dcterms:created xsi:type="dcterms:W3CDTF">2012-11-30T16:22:57Z</dcterms:created>
  <dcterms:modified xsi:type="dcterms:W3CDTF">2013-07-26T23:00:04Z</dcterms:modified>
</cp:coreProperties>
</file>