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1650" y="2209800"/>
            <a:ext cx="48910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Declaring and 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Initializing an Array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value of 30 is assigned to element 2.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25446" y="1831361"/>
            <a:ext cx="2655954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982548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value of 40 is assigned to element 3.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897737" y="2260851"/>
            <a:ext cx="2655954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758072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9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value of 50 is assigned to element 4.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897737" y="2718051"/>
            <a:ext cx="2655954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09651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8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91" y="2767711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access the value within an array element you use the array variable (</a:t>
            </a:r>
            <a:r>
              <a:rPr lang="en-US" sz="2800" dirty="0" err="1"/>
              <a:t>nums</a:t>
            </a:r>
            <a:r>
              <a:rPr lang="en-US" sz="2800" dirty="0"/>
              <a:t>) </a:t>
            </a:r>
            <a:r>
              <a:rPr lang="en-US" sz="2800" dirty="0" smtClean="0"/>
              <a:t>followed by an </a:t>
            </a:r>
            <a:r>
              <a:rPr lang="en-US" sz="2800" dirty="0" smtClean="0">
                <a:solidFill>
                  <a:srgbClr val="FF0000"/>
                </a:solidFill>
              </a:rPr>
              <a:t>index</a:t>
            </a:r>
            <a:r>
              <a:rPr lang="en-US" sz="2800" dirty="0" smtClean="0"/>
              <a:t>. On this line </a:t>
            </a:r>
            <a:r>
              <a:rPr lang="en-US" sz="2800" dirty="0"/>
              <a:t>t</a:t>
            </a:r>
            <a:r>
              <a:rPr lang="en-US" sz="2800" dirty="0" smtClean="0"/>
              <a:t>he value at index [0] is displayed on the terminal window.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724400" y="127251"/>
            <a:ext cx="1327977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945108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67945" y="4890093"/>
            <a:ext cx="21336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7818" y="4493613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91" y="27677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 at index [1] is displayed on the terminal window.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724400" y="556741"/>
            <a:ext cx="1327977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182253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67945" y="4890093"/>
            <a:ext cx="21336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20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7818" y="4493613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7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91" y="27677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 at index [2] is displayed on the terminal window.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724399" y="981171"/>
            <a:ext cx="1327977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883593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67945" y="4890093"/>
            <a:ext cx="21336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20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30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7818" y="4493613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75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91" y="27677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 at index [3] is displayed on the terminal window.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724399" y="1433309"/>
            <a:ext cx="1327977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841283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67945" y="4890093"/>
            <a:ext cx="21336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20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40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7818" y="4493613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58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[3]);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1591" y="2767711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 at index [4] is displayed on the terminal window.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675908" y="1863435"/>
            <a:ext cx="1406237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73087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67945" y="4890093"/>
            <a:ext cx="21336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20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30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40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27818" y="4493613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0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 array variable named </a:t>
            </a:r>
            <a:r>
              <a:rPr lang="en-US" sz="2800" dirty="0" err="1" smtClean="0">
                <a:solidFill>
                  <a:srgbClr val="FF0000"/>
                </a:solidFill>
              </a:rPr>
              <a:t>nums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declared. It currently does not reference an array so it is assigned a value of null. (null is a keyword in Java that means no reference)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25446" y="90056"/>
            <a:ext cx="2136409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64953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null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426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 array of size 5 is defined of type int. The array can hold up to 5 integer values. The array’s reference (location in memory) is stored in the array variable </a:t>
            </a:r>
            <a:r>
              <a:rPr lang="en-US" sz="2800" dirty="0" err="1" smtClean="0">
                <a:solidFill>
                  <a:srgbClr val="FF0000"/>
                </a:solidFill>
              </a:rPr>
              <a:t>nums</a:t>
            </a:r>
            <a:r>
              <a:rPr lang="en-US" sz="28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517650" y="90056"/>
            <a:ext cx="2136409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808795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9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array contains 5 variables all of type int. These array </a:t>
            </a:r>
            <a:r>
              <a:rPr lang="en-US" sz="2800" dirty="0" smtClean="0">
                <a:solidFill>
                  <a:srgbClr val="FF0000"/>
                </a:solidFill>
              </a:rPr>
              <a:t>elements</a:t>
            </a:r>
            <a:r>
              <a:rPr lang="en-US" sz="2800" dirty="0" smtClean="0"/>
              <a:t> are numbered from 0 to 4. The last element is always one less than the size of the array (5 – 1 = 4).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517650" y="90056"/>
            <a:ext cx="2136409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52956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values of the elements in an </a:t>
            </a:r>
            <a:r>
              <a:rPr lang="en-US" sz="2800" dirty="0" err="1" smtClean="0"/>
              <a:t>int</a:t>
            </a:r>
            <a:r>
              <a:rPr lang="en-US" sz="2800" dirty="0" smtClean="0"/>
              <a:t> array are by default assigned a value of </a:t>
            </a:r>
            <a:r>
              <a:rPr lang="en-US" sz="2800" dirty="0" smtClean="0">
                <a:solidFill>
                  <a:srgbClr val="FF0000"/>
                </a:solidFill>
              </a:rPr>
              <a:t>zero</a:t>
            </a:r>
            <a:r>
              <a:rPr lang="en-US" sz="28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517650" y="90056"/>
            <a:ext cx="2136409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795242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5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access the individual elements of an array you use the array variable’s name (</a:t>
            </a:r>
            <a:r>
              <a:rPr lang="en-US" sz="2800" dirty="0" err="1" smtClean="0"/>
              <a:t>nums</a:t>
            </a:r>
            <a:r>
              <a:rPr lang="en-US" sz="2800" dirty="0" smtClean="0"/>
              <a:t>) followed by the number of element enclosed in square brackets. This is referred to as an </a:t>
            </a:r>
            <a:r>
              <a:rPr lang="en-US" sz="2800" dirty="0" smtClean="0">
                <a:solidFill>
                  <a:srgbClr val="FF0000"/>
                </a:solidFill>
              </a:rPr>
              <a:t>index</a:t>
            </a:r>
            <a:r>
              <a:rPr lang="en-US" sz="28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25446" y="990600"/>
            <a:ext cx="1436754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590350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value of 10 is assigned to element 0.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473035" y="990600"/>
            <a:ext cx="9144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36281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1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[5];</a:t>
            </a:r>
          </a:p>
          <a:p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[0] = 10;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[1] = 20;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[2] = 30;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[3] = 40;</a:t>
            </a:r>
          </a:p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nums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 = 50;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value of 20 is assigned to element 1.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4997815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Memory (RAM)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925446" y="1401871"/>
            <a:ext cx="2655954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5446" y="5943600"/>
            <a:ext cx="736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4345" y="5493330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nums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62682"/>
              </p:ext>
            </p:extLst>
          </p:nvPr>
        </p:nvGraphicFramePr>
        <p:xfrm>
          <a:off x="2673930" y="5724162"/>
          <a:ext cx="37465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749300"/>
                <a:gridCol w="749300"/>
                <a:gridCol w="749300"/>
                <a:gridCol w="74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1268537" y="6174432"/>
            <a:ext cx="124606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94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977</Words>
  <Application>Microsoft Office PowerPoint</Application>
  <PresentationFormat>On-screen Show (4:3)</PresentationFormat>
  <Paragraphs>328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85</cp:revision>
  <dcterms:created xsi:type="dcterms:W3CDTF">2012-11-30T16:22:57Z</dcterms:created>
  <dcterms:modified xsi:type="dcterms:W3CDTF">2013-07-26T22:31:25Z</dcterms:modified>
</cp:coreProperties>
</file>