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5" r:id="rId3"/>
    <p:sldId id="267" r:id="rId4"/>
    <p:sldId id="268" r:id="rId5"/>
    <p:sldId id="269" r:id="rId6"/>
    <p:sldId id="270" r:id="rId7"/>
    <p:sldId id="271" r:id="rId8"/>
    <p:sldId id="272" r:id="rId9"/>
    <p:sldId id="273" r:id="rId10"/>
    <p:sldId id="274" r:id="rId11"/>
    <p:sldId id="275" r:id="rId12"/>
    <p:sldId id="276" r:id="rId13"/>
    <p:sldId id="277" r:id="rId14"/>
    <p:sldId id="280" r:id="rId15"/>
    <p:sldId id="278" r:id="rId16"/>
    <p:sldId id="279" r:id="rId17"/>
    <p:sldId id="281" r:id="rId18"/>
    <p:sldId id="282" r:id="rId19"/>
    <p:sldId id="283" r:id="rId20"/>
    <p:sldId id="284" r:id="rId21"/>
    <p:sldId id="285" r:id="rId22"/>
    <p:sldId id="286" r:id="rId23"/>
    <p:sldId id="287" r:id="rId24"/>
    <p:sldId id="288" r:id="rId25"/>
    <p:sldId id="289" r:id="rId26"/>
    <p:sldId id="290" r:id="rId27"/>
    <p:sldId id="291" r:id="rId28"/>
    <p:sldId id="292" r:id="rId2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DCECFC"/>
    <a:srgbClr val="94C5F6"/>
    <a:srgbClr val="47A3FF"/>
    <a:srgbClr val="056AFF"/>
    <a:srgbClr val="D5FFD5"/>
    <a:srgbClr val="E9F5DB"/>
    <a:srgbClr val="EAFFD5"/>
    <a:srgbClr val="FFE07D"/>
    <a:srgbClr val="CBDA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815" autoAdjust="0"/>
    <p:restoredTop sz="94629" autoAdjust="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34293" y="2514600"/>
            <a:ext cx="548579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Class Decomposition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void roll()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= 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)(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 * 6) + 1;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return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executes it’s </a:t>
            </a:r>
            <a:r>
              <a:rPr lang="en-US" sz="2400" dirty="0" smtClean="0">
                <a:solidFill>
                  <a:srgbClr val="FF0000"/>
                </a:solidFill>
              </a:rPr>
              <a:t>roll</a:t>
            </a:r>
            <a:r>
              <a:rPr lang="en-US" sz="2400" dirty="0" smtClean="0"/>
              <a:t> method which generates a random number (1-6) and assigns it to die2’s </a:t>
            </a:r>
            <a:r>
              <a:rPr lang="en-US" sz="2400" dirty="0" err="1" smtClean="0"/>
              <a:t>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06760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die1.getFaceValue()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where a print statement sends a message to die1 asking it to perform a </a:t>
            </a:r>
            <a:r>
              <a:rPr lang="en-US" sz="2400" dirty="0" err="1" smtClean="0"/>
              <a:t>getFaceValue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5893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void roll()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= 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)(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* 6) + 1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executes it’s </a:t>
            </a:r>
            <a:r>
              <a:rPr lang="en-US" sz="2400" dirty="0" err="1" smtClean="0">
                <a:solidFill>
                  <a:srgbClr val="FF0000"/>
                </a:solidFill>
              </a:rPr>
              <a:t>getFaceValue</a:t>
            </a:r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method which returns the value of die1’s </a:t>
            </a:r>
            <a:r>
              <a:rPr lang="en-US" sz="2400" dirty="0" err="1" smtClean="0"/>
              <a:t>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6034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5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+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where the print statement displays the value returned by </a:t>
            </a:r>
            <a:r>
              <a:rPr lang="en-US" sz="2400" dirty="0" err="1" smtClean="0"/>
              <a:t>getFaceValue</a:t>
            </a:r>
            <a:r>
              <a:rPr lang="en-US" sz="2400" dirty="0" smtClean="0"/>
              <a:t> to the console window. 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92615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die2.getFaceValue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</a:t>
            </a:r>
            <a:r>
              <a:rPr lang="en-US" sz="2400" dirty="0" err="1" smtClean="0"/>
              <a:t>println</a:t>
            </a:r>
            <a:r>
              <a:rPr lang="en-US" sz="2400" dirty="0" smtClean="0"/>
              <a:t> statement sends a message to die2 asking it to perform a </a:t>
            </a:r>
            <a:r>
              <a:rPr lang="en-US" sz="2400" dirty="0" err="1" smtClean="0">
                <a:solidFill>
                  <a:srgbClr val="FF0000"/>
                </a:solidFill>
              </a:rPr>
              <a:t>getFaceValue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345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void roll()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= 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)(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* 6) + 1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executes it’s </a:t>
            </a:r>
            <a:r>
              <a:rPr lang="en-US" sz="2400" dirty="0" err="1" smtClean="0">
                <a:solidFill>
                  <a:srgbClr val="FF0000"/>
                </a:solidFill>
              </a:rPr>
              <a:t>getFaceValue</a:t>
            </a:r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method which returns the value of die2’s </a:t>
            </a:r>
            <a:r>
              <a:rPr lang="en-US" sz="2400" dirty="0" err="1" smtClean="0"/>
              <a:t>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6729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(die1.getFaceValue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2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where the </a:t>
            </a:r>
            <a:r>
              <a:rPr lang="en-US" sz="2400" dirty="0" err="1" smtClean="0"/>
              <a:t>println</a:t>
            </a:r>
            <a:r>
              <a:rPr lang="en-US" sz="2400" dirty="0" smtClean="0"/>
              <a:t> statement displays the value returned by </a:t>
            </a:r>
            <a:r>
              <a:rPr lang="en-US" sz="2400" dirty="0" err="1" smtClean="0"/>
              <a:t>getFaceValue</a:t>
            </a:r>
            <a:r>
              <a:rPr lang="en-US" sz="2400" dirty="0" smtClean="0"/>
              <a:t> to the console window. 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18855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for(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++) 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46166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for loop continues with it’s second iteration.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385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59751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</a:t>
            </a:r>
            <a:r>
              <a:rPr lang="en-US" sz="2400" dirty="0" err="1" smtClean="0"/>
              <a:t>RollDie</a:t>
            </a:r>
            <a:r>
              <a:rPr lang="en-US" sz="2400" dirty="0" smtClean="0"/>
              <a:t> class sends a message to the first Die object asking it to perform a roll.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385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25561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void roll()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= 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)(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 * 6) + 1;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return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executes it’s </a:t>
            </a:r>
            <a:r>
              <a:rPr lang="en-US" sz="2400" dirty="0" smtClean="0">
                <a:solidFill>
                  <a:srgbClr val="FF0000"/>
                </a:solidFill>
              </a:rPr>
              <a:t>roll</a:t>
            </a:r>
            <a:r>
              <a:rPr lang="en-US" sz="2400" dirty="0" smtClean="0"/>
              <a:t> method which generates a random number (1-6) and assigns it to die1’s </a:t>
            </a:r>
            <a:r>
              <a:rPr lang="en-US" sz="2400" dirty="0" err="1" smtClean="0"/>
              <a:t>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385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4916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3688" y="990600"/>
            <a:ext cx="7315200" cy="378565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000" dirty="0" smtClean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public 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void roll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   {</a:t>
            </a:r>
            <a:endParaRPr lang="en-US" sz="2000" dirty="0">
              <a:latin typeface="Consolas" pitchFamily="49" charset="0"/>
              <a:cs typeface="Consolas" pitchFamily="49" charset="0"/>
            </a:endParaRP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 = (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)(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() * 6) + 1;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}   </a:t>
            </a:r>
            <a:endParaRPr lang="en-US" sz="2000" dirty="0">
              <a:latin typeface="Consolas" pitchFamily="49" charset="0"/>
              <a:cs typeface="Consolas" pitchFamily="49" charset="0"/>
            </a:endParaRP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   {</a:t>
            </a:r>
            <a:endParaRPr lang="en-US" sz="2000" dirty="0">
              <a:latin typeface="Consolas" pitchFamily="49" charset="0"/>
              <a:cs typeface="Consolas" pitchFamily="49" charset="0"/>
            </a:endParaRP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return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}</a:t>
            </a:r>
            <a:endParaRPr lang="en-US" sz="2000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3200400" y="221159"/>
            <a:ext cx="25146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/>
              <a:t>Die Class</a:t>
            </a:r>
            <a:endParaRPr lang="en-US" sz="44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913688" y="4792768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represents the behavior of a single six-sided die.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die2.roll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solidFill>
                <a:srgbClr val="FF0000"/>
              </a:solidFill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where it sends a message to the second Die object asking it to perform a roll.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latin typeface="Calibri"/>
                  <a:ea typeface="Calibri"/>
                  <a:cs typeface="Times New Roman"/>
                </a:rPr>
                <a:t>2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385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50969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void roll()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= 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)(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 * 6) + 1;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return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executes it’s </a:t>
            </a:r>
            <a:r>
              <a:rPr lang="en-US" sz="2400" dirty="0" smtClean="0">
                <a:solidFill>
                  <a:srgbClr val="FF0000"/>
                </a:solidFill>
              </a:rPr>
              <a:t>roll</a:t>
            </a:r>
            <a:r>
              <a:rPr lang="en-US" sz="2400" dirty="0" smtClean="0"/>
              <a:t> method which generates a random number (1-6) and assigns it to die2’s </a:t>
            </a:r>
            <a:r>
              <a:rPr lang="en-US" sz="2400" dirty="0" err="1" smtClean="0"/>
              <a:t>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6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385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2102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die1.getFaceValue()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where a print statement sends a message to die1 asking it to perform a </a:t>
            </a:r>
            <a:r>
              <a:rPr lang="en-US" sz="2400" dirty="0" err="1" smtClean="0"/>
              <a:t>getFaceValue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6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385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2140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void roll()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= 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)(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* 6) + 1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executes it’s </a:t>
            </a:r>
            <a:r>
              <a:rPr lang="en-US" sz="2400" dirty="0" err="1" smtClean="0">
                <a:solidFill>
                  <a:srgbClr val="FF0000"/>
                </a:solidFill>
              </a:rPr>
              <a:t>getFaceValue</a:t>
            </a:r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method which returns the value of die1’s </a:t>
            </a:r>
            <a:r>
              <a:rPr lang="en-US" sz="2400" dirty="0" err="1" smtClean="0"/>
              <a:t>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6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385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7084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3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 +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where the print statement displays the value returned by </a:t>
            </a:r>
            <a:r>
              <a:rPr lang="en-US" sz="2400" dirty="0" err="1" smtClean="0"/>
              <a:t>getFaceValue</a:t>
            </a:r>
            <a:r>
              <a:rPr lang="en-US" sz="2400" dirty="0" smtClean="0"/>
              <a:t> to the console window. 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3</a:t>
            </a:r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6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01349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die2.getFaceValue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</a:t>
            </a:r>
            <a:r>
              <a:rPr lang="en-US" sz="2400" dirty="0" err="1" smtClean="0"/>
              <a:t>println</a:t>
            </a:r>
            <a:r>
              <a:rPr lang="en-US" sz="2400" dirty="0" smtClean="0"/>
              <a:t> statement sends a message to die2 asking it to perform a </a:t>
            </a:r>
            <a:r>
              <a:rPr lang="en-US" sz="2400" dirty="0" err="1" smtClean="0">
                <a:solidFill>
                  <a:srgbClr val="FF0000"/>
                </a:solidFill>
              </a:rPr>
              <a:t>getFaceValue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6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3</a:t>
            </a:r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45061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void roll()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= 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)(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* 6) + 1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return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executes it’s </a:t>
            </a:r>
            <a:r>
              <a:rPr lang="en-US" sz="2400" dirty="0" err="1" smtClean="0">
                <a:solidFill>
                  <a:srgbClr val="FF0000"/>
                </a:solidFill>
              </a:rPr>
              <a:t>getFaceValue</a:t>
            </a:r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method which returns the value of die2’s </a:t>
            </a:r>
            <a:r>
              <a:rPr lang="en-US" sz="2400" dirty="0" err="1" smtClean="0"/>
              <a:t>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6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3</a:t>
            </a:r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21410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(die1.getFaceValue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6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where the </a:t>
            </a:r>
            <a:r>
              <a:rPr lang="en-US" sz="2400" dirty="0" err="1" smtClean="0"/>
              <a:t>println</a:t>
            </a:r>
            <a:r>
              <a:rPr lang="en-US" sz="2400" dirty="0" smtClean="0"/>
              <a:t> statement displays the value returned by </a:t>
            </a:r>
            <a:r>
              <a:rPr lang="en-US" sz="2400" dirty="0" err="1" smtClean="0"/>
              <a:t>getFaceValue</a:t>
            </a:r>
            <a:r>
              <a:rPr lang="en-US" sz="2400" dirty="0" smtClean="0"/>
              <a:t> to the console window. 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3 6</a:t>
            </a:r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 dirty="0" err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3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6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69212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 smtClean="0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(die1.getFaceValue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Program ends. The two Die object’s are removed from memory.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5 2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3 6</a:t>
            </a:r>
            <a:endParaRPr lang="en-US" dirty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97588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89361" y="762000"/>
            <a:ext cx="7772400" cy="5016758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sz="2000" dirty="0">
              <a:latin typeface="Consolas" pitchFamily="49" charset="0"/>
              <a:cs typeface="Consolas" pitchFamily="49" charset="0"/>
            </a:endParaRP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)  </a:t>
            </a:r>
            <a:endParaRPr lang="en-US" sz="20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   {</a:t>
            </a:r>
            <a:endParaRPr lang="en-US" sz="2000" dirty="0">
              <a:latin typeface="Consolas" pitchFamily="49" charset="0"/>
              <a:cs typeface="Consolas" pitchFamily="49" charset="0"/>
            </a:endParaRP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Die die1 = new Die();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();</a:t>
            </a:r>
          </a:p>
          <a:p>
            <a:endParaRPr lang="en-US" sz="2000" dirty="0">
              <a:latin typeface="Consolas" pitchFamily="49" charset="0"/>
              <a:cs typeface="Consolas" pitchFamily="49" charset="0"/>
            </a:endParaRP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++) </a:t>
            </a:r>
            <a:endParaRPr lang="en-US" sz="2000" dirty="0" smtClean="0">
              <a:latin typeface="Consolas" pitchFamily="49" charset="0"/>
              <a:cs typeface="Consolas" pitchFamily="49" charset="0"/>
            </a:endParaRP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       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    die2.roll();           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(die1.getFaceValue</a:t>
            </a:r>
            <a:r>
              <a:rPr lang="en-US" sz="2000" dirty="0" smtClean="0">
                <a:latin typeface="Consolas" pitchFamily="49" charset="0"/>
                <a:cs typeface="Consolas" pitchFamily="49" charset="0"/>
              </a:rPr>
              <a:t>()+" 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");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sz="2000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3027348" y="76200"/>
            <a:ext cx="3429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err="1" smtClean="0"/>
              <a:t>RollDice</a:t>
            </a:r>
            <a:r>
              <a:rPr lang="en-US" sz="4400" b="1" dirty="0" smtClean="0"/>
              <a:t> Class</a:t>
            </a:r>
            <a:endParaRPr lang="en-US" sz="44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689361" y="5778758"/>
            <a:ext cx="7772400" cy="46166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class simulates the behavior of two rolling dice.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97107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 die1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12003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begins in the main method. The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class instantiates a Die object and stores its reference in the object variable </a:t>
            </a:r>
            <a:r>
              <a:rPr lang="en-US" sz="2400" dirty="0" smtClean="0">
                <a:solidFill>
                  <a:srgbClr val="FF0000"/>
                </a:solidFill>
              </a:rPr>
              <a:t>die1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4" name="TextBox 3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35298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 die2 = new Die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solidFill>
                <a:srgbClr val="FF0000"/>
              </a:solidFill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class instantiates a second Die object and stores its reference in the object variable </a:t>
            </a:r>
            <a:r>
              <a:rPr lang="en-US" sz="2400" dirty="0" smtClean="0">
                <a:solidFill>
                  <a:srgbClr val="FF0000"/>
                </a:solidFill>
              </a:rPr>
              <a:t>die2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83849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for(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++) 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A for loop begins execution. It will loop 2 times. </a:t>
            </a:r>
          </a:p>
          <a:p>
            <a:r>
              <a:rPr lang="en-US" sz="2400" dirty="0" smtClean="0"/>
              <a:t>(The two dice will be rolled twice) 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6199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die2.roll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</a:t>
            </a:r>
            <a:r>
              <a:rPr lang="en-US" sz="2400" dirty="0" err="1" smtClean="0"/>
              <a:t>RollDie</a:t>
            </a:r>
            <a:r>
              <a:rPr lang="en-US" sz="2400" dirty="0" smtClean="0"/>
              <a:t> class sends a message to the first Die object asking it to perform a roll.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3076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Die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private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void roll()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 = 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)(</a:t>
            </a:r>
            <a:r>
              <a:rPr lang="en-US" dirty="0" err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Math.random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 * 6) + 1;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getFaceValue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()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return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faceValue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Die class executes it’s </a:t>
            </a:r>
            <a:r>
              <a:rPr lang="en-US" sz="2400" dirty="0" smtClean="0">
                <a:solidFill>
                  <a:srgbClr val="FF0000"/>
                </a:solidFill>
              </a:rPr>
              <a:t>roll</a:t>
            </a:r>
            <a:r>
              <a:rPr lang="en-US" sz="2400" dirty="0" smtClean="0"/>
              <a:t> method which generates a random number (1-6) and assigns it to die1’s </a:t>
            </a:r>
            <a:r>
              <a:rPr lang="en-US" sz="2400" dirty="0" err="1" smtClean="0"/>
              <a:t>faceValue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solidFill>
                    <a:srgbClr val="FF0000"/>
                  </a:solidFill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solidFill>
                  <a:srgbClr val="FF0000"/>
                </a:solidFill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12583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11552" y="8546"/>
            <a:ext cx="7315200" cy="3693319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latin typeface="Consolas" pitchFamily="49" charset="0"/>
                <a:cs typeface="Consolas" pitchFamily="49" charset="0"/>
              </a:rPr>
              <a:t>public class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RollDice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public static void main(String[]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args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 smtClean="0">
                <a:latin typeface="Consolas" pitchFamily="49" charset="0"/>
                <a:cs typeface="Consolas" pitchFamily="49" charset="0"/>
              </a:rPr>
              <a:t>        Die die1 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 new Die();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Die die2 = new Die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();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for(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=1;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 &lt;= 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2;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i</a:t>
            </a:r>
            <a:r>
              <a:rPr lang="en-US" dirty="0" smtClean="0">
                <a:latin typeface="Consolas" pitchFamily="49" charset="0"/>
                <a:cs typeface="Consolas" pitchFamily="49" charset="0"/>
              </a:rPr>
              <a:t>++)  {</a:t>
            </a:r>
            <a:endParaRPr lang="en-US" dirty="0"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die1.roll();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die2.roll</a:t>
            </a:r>
            <a:r>
              <a:rPr lang="en-US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();           </a:t>
            </a:r>
            <a:endParaRPr lang="en-US" dirty="0">
              <a:solidFill>
                <a:srgbClr val="FF0000"/>
              </a:solidFill>
              <a:latin typeface="Consolas" pitchFamily="49" charset="0"/>
              <a:cs typeface="Consolas" pitchFamily="49" charset="0"/>
            </a:endParaRP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(die1.getFaceValue() + " ");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    </a:t>
            </a:r>
            <a:r>
              <a:rPr lang="en-US" dirty="0" err="1">
                <a:latin typeface="Consolas" pitchFamily="49" charset="0"/>
                <a:cs typeface="Consolas" pitchFamily="49" charset="0"/>
              </a:rPr>
              <a:t>System.out.println</a:t>
            </a:r>
            <a:r>
              <a:rPr lang="en-US" dirty="0">
                <a:latin typeface="Consolas" pitchFamily="49" charset="0"/>
                <a:cs typeface="Consolas" pitchFamily="49" charset="0"/>
              </a:rPr>
              <a:t>(die2.getFaceValue());           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    }</a:t>
            </a:r>
          </a:p>
          <a:p>
            <a:r>
              <a:rPr lang="en-US" dirty="0">
                <a:latin typeface="Consolas" pitchFamily="49" charset="0"/>
                <a:cs typeface="Consolas" pitchFamily="49" charset="0"/>
              </a:rPr>
              <a:t>}</a:t>
            </a:r>
            <a:endParaRPr lang="en-US" dirty="0" smtClean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11552" y="3717422"/>
            <a:ext cx="7315200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Execution returns to </a:t>
            </a:r>
            <a:r>
              <a:rPr lang="en-US" sz="2400" dirty="0" err="1" smtClean="0"/>
              <a:t>RollDice</a:t>
            </a:r>
            <a:r>
              <a:rPr lang="en-US" sz="2400" dirty="0" smtClean="0"/>
              <a:t> where it sends a message to the second Die object asking it to perform a roll.</a:t>
            </a:r>
            <a:endParaRPr lang="en-US" sz="2400" dirty="0"/>
          </a:p>
        </p:txBody>
      </p:sp>
      <p:sp>
        <p:nvSpPr>
          <p:cNvPr id="3" name="Rectangle 2"/>
          <p:cNvSpPr/>
          <p:nvPr/>
        </p:nvSpPr>
        <p:spPr>
          <a:xfrm>
            <a:off x="911552" y="5257800"/>
            <a:ext cx="4651048" cy="1524000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779902" y="5257800"/>
            <a:ext cx="2446849" cy="147732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934841" y="4888468"/>
            <a:ext cx="26343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Computer Memory (RAM)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152455" y="4888468"/>
            <a:ext cx="17723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Console Window</a:t>
            </a:r>
            <a:endParaRPr lang="en-US" dirty="0"/>
          </a:p>
        </p:txBody>
      </p:sp>
      <p:grpSp>
        <p:nvGrpSpPr>
          <p:cNvPr id="18" name="Group 17"/>
          <p:cNvGrpSpPr/>
          <p:nvPr/>
        </p:nvGrpSpPr>
        <p:grpSpPr>
          <a:xfrm>
            <a:off x="1104900" y="5544026"/>
            <a:ext cx="2019300" cy="904875"/>
            <a:chOff x="0" y="0"/>
            <a:chExt cx="2019300" cy="904875"/>
          </a:xfrm>
        </p:grpSpPr>
        <p:sp>
          <p:nvSpPr>
            <p:cNvPr id="19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0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1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22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 smtClean="0">
                  <a:effectLst/>
                  <a:latin typeface="Calibri"/>
                  <a:ea typeface="Calibri"/>
                  <a:cs typeface="Times New Roman"/>
                </a:rPr>
                <a:t>5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52800" y="5545405"/>
            <a:ext cx="2019300" cy="904875"/>
            <a:chOff x="0" y="0"/>
            <a:chExt cx="2019300" cy="904875"/>
          </a:xfrm>
        </p:grpSpPr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381000" y="0"/>
              <a:ext cx="1162050" cy="904875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b="1" dirty="0" err="1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faceValue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600" b="1" dirty="0">
                  <a:solidFill>
                    <a:srgbClr val="FFFFFF"/>
                  </a:solidFill>
                  <a:effectLst/>
                  <a:latin typeface="Calibri"/>
                  <a:ea typeface="Calibri"/>
                  <a:cs typeface="Times New Roman"/>
                </a:rPr>
                <a:t> 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5" name="Text Box 2"/>
            <p:cNvSpPr txBox="1">
              <a:spLocks noChangeArrowheads="1"/>
            </p:cNvSpPr>
            <p:nvPr/>
          </p:nvSpPr>
          <p:spPr bwMode="auto">
            <a:xfrm>
              <a:off x="0" y="600075"/>
              <a:ext cx="962025" cy="276225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roll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6" name="Text Box 2"/>
            <p:cNvSpPr txBox="1">
              <a:spLocks noChangeArrowheads="1"/>
            </p:cNvSpPr>
            <p:nvPr/>
          </p:nvSpPr>
          <p:spPr bwMode="auto">
            <a:xfrm>
              <a:off x="1028700" y="600075"/>
              <a:ext cx="990600" cy="276225"/>
            </a:xfrm>
            <a:prstGeom prst="rect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100" b="1">
                  <a:effectLst/>
                  <a:latin typeface="Calibri"/>
                  <a:ea typeface="Calibri"/>
                  <a:cs typeface="Times New Roman"/>
                </a:rPr>
                <a:t>getFaceValue</a:t>
              </a:r>
              <a:endParaRPr lang="en-US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17" name="Text Box 2"/>
            <p:cNvSpPr txBox="1">
              <a:spLocks noChangeArrowheads="1"/>
            </p:cNvSpPr>
            <p:nvPr/>
          </p:nvSpPr>
          <p:spPr bwMode="auto">
            <a:xfrm>
              <a:off x="809625" y="247650"/>
              <a:ext cx="371475" cy="3048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solidFill>
                <a:srgbClr val="000000"/>
              </a:solidFill>
              <a:miter lim="800000"/>
              <a:headEnd/>
              <a:tailEnd/>
            </a:ln>
          </p:spPr>
          <p:txBody>
            <a:bodyPr rot="0" vert="horz" wrap="square" lIns="91440" tIns="45720" rIns="91440" bIns="45720" anchor="ctr" anchorCtr="0">
              <a:noAutofit/>
            </a:bodyPr>
            <a:lstStyle/>
            <a:p>
              <a:pPr marL="0" marR="0" algn="ctr">
                <a:lnSpc>
                  <a:spcPct val="115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sz="1400" dirty="0">
                  <a:effectLst/>
                  <a:latin typeface="Calibri"/>
                  <a:ea typeface="Calibri"/>
                  <a:cs typeface="Times New Roman"/>
                </a:rPr>
                <a:t>0</a:t>
              </a:r>
              <a:endParaRPr lang="en-US" sz="1100" dirty="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1786070" y="524383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die1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055692" y="5249254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9540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5808</TotalTime>
  <Words>2387</Words>
  <Application>Microsoft Office PowerPoint</Application>
  <PresentationFormat>On-screen Show (4:3)</PresentationFormat>
  <Paragraphs>838</Paragraphs>
  <Slides>28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29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98</cp:revision>
  <dcterms:created xsi:type="dcterms:W3CDTF">2012-11-30T16:22:57Z</dcterms:created>
  <dcterms:modified xsi:type="dcterms:W3CDTF">2013-07-26T22:56:42Z</dcterms:modified>
</cp:coreProperties>
</file>