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0" r:id="rId3"/>
    <p:sldId id="265" r:id="rId4"/>
    <p:sldId id="266" r:id="rId5"/>
    <p:sldId id="267" r:id="rId6"/>
    <p:sldId id="268" r:id="rId7"/>
    <p:sldId id="269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CFC"/>
    <a:srgbClr val="94C5F6"/>
    <a:srgbClr val="47A3FF"/>
    <a:srgbClr val="056AFF"/>
    <a:srgbClr val="FFFFCC"/>
    <a:srgbClr val="D5FFD5"/>
    <a:srgbClr val="E9F5DB"/>
    <a:srgbClr val="EAFFD5"/>
    <a:srgbClr val="FFE07D"/>
    <a:srgbClr val="CBD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9690" y="2209800"/>
            <a:ext cx="655500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Creating random integers</a:t>
            </a:r>
          </a:p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using </a:t>
            </a:r>
            <a:r>
              <a:rPr lang="en-US" sz="4400" dirty="0" err="1" smtClean="0">
                <a:latin typeface="Arial" pitchFamily="34" charset="0"/>
                <a:cs typeface="Arial" pitchFamily="34" charset="0"/>
              </a:rPr>
              <a:t>Math.random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()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838200"/>
            <a:ext cx="6400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In this example I want to create a random number in the range of 1 &lt;= n &lt;= 20. To accomplish this I </a:t>
            </a:r>
            <a:r>
              <a:rPr lang="en-US" sz="3600" smtClean="0">
                <a:latin typeface="Arial" pitchFamily="34" charset="0"/>
                <a:cs typeface="Arial" pitchFamily="34" charset="0"/>
              </a:rPr>
              <a:t>will modify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the random number by multiplying it by 20 and then adding 1. 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762000"/>
            <a:ext cx="8001000" cy="5232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num = 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Math.random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() * 20) + 1;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68921" y="1838980"/>
            <a:ext cx="1212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Result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524000" y="4814812"/>
            <a:ext cx="60960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400" dirty="0" smtClean="0">
              <a:solidFill>
                <a:srgbClr val="FF0000"/>
              </a:solidFill>
            </a:endParaRPr>
          </a:p>
          <a:p>
            <a:endParaRPr lang="en-US" sz="2400" dirty="0">
              <a:solidFill>
                <a:srgbClr val="FF0000"/>
              </a:solidFill>
            </a:endParaRPr>
          </a:p>
          <a:p>
            <a:endParaRPr lang="en-US" sz="2400" dirty="0" smtClean="0">
              <a:solidFill>
                <a:srgbClr val="FF0000"/>
              </a:solidFill>
            </a:endParaRPr>
          </a:p>
          <a:p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0" y="2362200"/>
            <a:ext cx="60960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591458" y="4267200"/>
            <a:ext cx="2146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Explanation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762000"/>
            <a:ext cx="8001000" cy="5232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num = 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)(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Math.random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()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* 20) + 1;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68921" y="1838980"/>
            <a:ext cx="1212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Result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524000" y="4814812"/>
            <a:ext cx="6096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Creates  a random real number in the range of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0 &lt;= n &lt; 1.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0" y="2362200"/>
            <a:ext cx="6096000" cy="16927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0.4214152279279226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591458" y="4267200"/>
            <a:ext cx="2146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Explanation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0451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762000"/>
            <a:ext cx="8001000" cy="5232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num = 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Math.random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()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* 20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+ 1;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68921" y="1838980"/>
            <a:ext cx="1212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Result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524000" y="4814812"/>
            <a:ext cx="60960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Modifies the random number by multiplying it by 20. This changes the range of the random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number to 0 &lt;=  n  &lt; 20. If you multiply by integer x, the range of the random number will change to 0 &lt;= n &lt; x.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0" y="2362200"/>
            <a:ext cx="60960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8.428304558558452</a:t>
            </a:r>
            <a:endParaRPr lang="en-US" sz="3200" dirty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591458" y="4267200"/>
            <a:ext cx="2146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dirty="0" smtClean="0"/>
              <a:t>Explanation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5283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762000"/>
            <a:ext cx="8001000" cy="5232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num =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Math.random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() * 20)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+ 1;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68921" y="1838980"/>
            <a:ext cx="1212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Result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524000" y="4814812"/>
            <a:ext cx="6096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Casting the random number to an 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removes the decimal portion of the answer. This converts the random number to an integer.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0" y="2362200"/>
            <a:ext cx="60960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8</a:t>
            </a:r>
            <a:endParaRPr lang="en-US" sz="3200" dirty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591458" y="4267200"/>
            <a:ext cx="2146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Explanation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5283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762000"/>
            <a:ext cx="8001000" cy="5232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num = 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Math.random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() * 20)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+ 1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68921" y="1838980"/>
            <a:ext cx="1212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Result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524000" y="4814812"/>
            <a:ext cx="6096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Adding 1 changes range of random number to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1 &lt;=  n  &lt;= 20. This affects both the lower and upper bounds of the range.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0" y="2362200"/>
            <a:ext cx="60960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9</a:t>
            </a:r>
            <a:endParaRPr lang="en-US" sz="3200" dirty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591458" y="4267200"/>
            <a:ext cx="2146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Explanation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5283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762000"/>
            <a:ext cx="8001000" cy="5232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num =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Math.random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() * 20)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+ 1;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68921" y="1838980"/>
            <a:ext cx="1212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Result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524000" y="4814812"/>
            <a:ext cx="6096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The random number is assigned to the variable num.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0" y="2362200"/>
            <a:ext cx="60960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num = 9</a:t>
            </a:r>
            <a:endParaRPr lang="en-US" sz="3200" dirty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591458" y="4267200"/>
            <a:ext cx="2146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Explanation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5283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270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54</cp:revision>
  <dcterms:created xsi:type="dcterms:W3CDTF">2012-11-30T16:22:57Z</dcterms:created>
  <dcterms:modified xsi:type="dcterms:W3CDTF">2013-07-27T00:03:47Z</dcterms:modified>
</cp:coreProperties>
</file>