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7" r:id="rId10"/>
    <p:sldId id="272" r:id="rId11"/>
    <p:sldId id="273" r:id="rId12"/>
    <p:sldId id="276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0871" y="2659559"/>
            <a:ext cx="4012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Execution Flow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8088" y="2286015"/>
            <a:ext cx="7315200" cy="69964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9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7473" y="594360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2782" y="327660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5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8088" y="3761510"/>
            <a:ext cx="7315200" cy="69964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7473" y="6186055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5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8088" y="472440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8088" y="520931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37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8088" y="545870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8088" y="339435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8088" y="824360"/>
            <a:ext cx="7315200" cy="69964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0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7473" y="5715000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8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36020"/>
            <a:ext cx="7315200" cy="67665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SlopeCalculator  {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getPoints()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 getPoints");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calculateSlope()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calculateSlope");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System.out.println("/********************/");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printResults()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System.out.println("    printResults");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System.out.println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("/********************/");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latin typeface="Consolas" pitchFamily="49" charset="0"/>
                <a:cs typeface="Consolas" pitchFamily="49" charset="0"/>
              </a:rPr>
              <a:t>   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public static void main(String[] args)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SlopeCalculator app = new SlopeCalculator();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app.getPoints();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app.calculateSlope();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app.printResults();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3783" y="1814945"/>
            <a:ext cx="7315200" cy="2286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7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1211</Words>
  <Application>Microsoft Office PowerPoint</Application>
  <PresentationFormat>On-screen Show (4:3)</PresentationFormat>
  <Paragraphs>352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54</cp:revision>
  <dcterms:created xsi:type="dcterms:W3CDTF">2012-11-30T16:22:57Z</dcterms:created>
  <dcterms:modified xsi:type="dcterms:W3CDTF">2013-07-26T23:07:08Z</dcterms:modified>
</cp:coreProperties>
</file>