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1" r:id="rId2"/>
    <p:sldId id="303" r:id="rId3"/>
    <p:sldId id="302" r:id="rId4"/>
    <p:sldId id="306" r:id="rId5"/>
    <p:sldId id="308" r:id="rId6"/>
    <p:sldId id="309" r:id="rId7"/>
    <p:sldId id="30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D9FF"/>
    <a:srgbClr val="97CBFF"/>
    <a:srgbClr val="47A3FF"/>
    <a:srgbClr val="1574FF"/>
    <a:srgbClr val="FFE181"/>
    <a:srgbClr val="00FF00"/>
    <a:srgbClr val="A7D3FF"/>
    <a:srgbClr val="93C9FF"/>
    <a:srgbClr val="A3D1FF"/>
    <a:srgbClr val="6DB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52B7991-B171-444F-8BE5-06BD7A130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15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EB37-EA3E-48A1-A23E-AFE30F18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C53FF-F131-44D2-97F4-EB10D1E86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D2363-C623-4D62-8A50-8C7912E1C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612C7-8DEC-47CA-A2D4-EE51ED8B5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C66F0-CFD4-494D-9912-A2F415137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F689-9B10-4D0B-90E9-C34E60CFC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E154-CC92-4157-8208-A6288F85D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3363-D3C0-43D7-90F5-9604EB2B7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987E2-DA5A-45A0-933A-A827CC68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55BEA-62D4-4886-BF37-D9D2086DC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3CC70-BA7A-4742-A0BE-778B3D777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574FF"/>
            </a:gs>
            <a:gs pos="39999">
              <a:srgbClr val="47A3FF"/>
            </a:gs>
            <a:gs pos="70000">
              <a:srgbClr val="97CBFF"/>
            </a:gs>
            <a:gs pos="100000">
              <a:srgbClr val="B3D9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F6C9CE7-C919-4DB3-B73B-84E9EF56B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dirty="0"/>
              <a:t>Convert </a:t>
            </a:r>
            <a:r>
              <a:rPr lang="en-US" dirty="0" smtClean="0"/>
              <a:t>Hex to </a:t>
            </a:r>
            <a:r>
              <a:rPr lang="en-US" dirty="0"/>
              <a:t>Binary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696200" cy="20574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How do you convert the following hex number to binary?</a:t>
            </a:r>
          </a:p>
        </p:txBody>
      </p:sp>
      <p:sp>
        <p:nvSpPr>
          <p:cNvPr id="4" name="Rectangle 3"/>
          <p:cNvSpPr/>
          <p:nvPr/>
        </p:nvSpPr>
        <p:spPr>
          <a:xfrm>
            <a:off x="3846836" y="3025914"/>
            <a:ext cx="14398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A6F</a:t>
            </a:r>
            <a:r>
              <a:rPr lang="en-US" sz="4000" baseline="-25000" dirty="0" smtClean="0"/>
              <a:t>16</a:t>
            </a:r>
            <a:endParaRPr lang="en-US" sz="4000" baseline="-25000" dirty="0"/>
          </a:p>
        </p:txBody>
      </p:sp>
    </p:spTree>
    <p:extLst>
      <p:ext uri="{BB962C8B-B14F-4D97-AF65-F5344CB8AC3E}">
        <p14:creationId xmlns:p14="http://schemas.microsoft.com/office/powerpoint/2010/main" val="314308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30868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1</a:t>
            </a:r>
            <a:r>
              <a:rPr lang="en-US" sz="2800" dirty="0" smtClean="0"/>
              <a:t>: Create a positional chart for each digit of </a:t>
            </a:r>
          </a:p>
          <a:p>
            <a:r>
              <a:rPr lang="en-US" sz="2800" dirty="0" smtClean="0"/>
              <a:t>             your hex number (A6F). Each chart should have</a:t>
            </a:r>
          </a:p>
          <a:p>
            <a:r>
              <a:rPr lang="en-US" sz="2800" dirty="0" smtClean="0"/>
              <a:t>             four place values.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00800" y="3478354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33600" y="350520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7200" y="348311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267695"/>
              </p:ext>
            </p:extLst>
          </p:nvPr>
        </p:nvGraphicFramePr>
        <p:xfrm>
          <a:off x="1295400" y="18288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 rot="5400000">
            <a:off x="4795837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2724152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64691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: For each group, select place values so that when</a:t>
            </a:r>
          </a:p>
          <a:p>
            <a:r>
              <a:rPr lang="en-US" sz="2800" dirty="0" smtClean="0"/>
              <a:t>             added together equal the corresponding hex digit.</a:t>
            </a:r>
          </a:p>
          <a:p>
            <a:r>
              <a:rPr lang="en-US" sz="2800" dirty="0" smtClean="0"/>
              <a:t>             Write a 1 for all selected place values, 0 otherwise.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00800" y="3478354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33600" y="350520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7200" y="348311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267695"/>
              </p:ext>
            </p:extLst>
          </p:nvPr>
        </p:nvGraphicFramePr>
        <p:xfrm>
          <a:off x="1295400" y="18288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 rot="5400000">
            <a:off x="4795837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2724152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64691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: For each group, select place values so that when</a:t>
            </a:r>
          </a:p>
          <a:p>
            <a:r>
              <a:rPr lang="en-US" sz="2800" dirty="0" smtClean="0"/>
              <a:t>             added together equal the corresponding hex digit.</a:t>
            </a:r>
          </a:p>
          <a:p>
            <a:r>
              <a:rPr lang="en-US" sz="2800" smtClean="0"/>
              <a:t>             Write a 1 for all selected place values, 0 otherwise.</a:t>
            </a:r>
            <a:endParaRPr lang="en-US" sz="28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400800" y="3478354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33600" y="350520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7200" y="348311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267695"/>
              </p:ext>
            </p:extLst>
          </p:nvPr>
        </p:nvGraphicFramePr>
        <p:xfrm>
          <a:off x="1295400" y="18288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 rot="5400000">
            <a:off x="4795837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2724152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4529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: For each group, select place values so that when</a:t>
            </a:r>
          </a:p>
          <a:p>
            <a:r>
              <a:rPr lang="en-US" sz="2800" dirty="0" smtClean="0"/>
              <a:t>             added together equal the corresponding hex digit.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00800" y="3478354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33600" y="350520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7200" y="348311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267695"/>
              </p:ext>
            </p:extLst>
          </p:nvPr>
        </p:nvGraphicFramePr>
        <p:xfrm>
          <a:off x="1295400" y="18288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 rot="5400000">
            <a:off x="4795837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2724152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4654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3</a:t>
            </a:r>
            <a:r>
              <a:rPr lang="en-US" sz="2800" dirty="0" smtClean="0"/>
              <a:t>: Merge groups together.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286000" y="3581400"/>
            <a:ext cx="60960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4152106" y="3847306"/>
            <a:ext cx="685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43200" y="4419600"/>
            <a:ext cx="3456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101001101111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5981700" y="3548060"/>
            <a:ext cx="60960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90800" y="5638800"/>
            <a:ext cx="419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Therefore A6F</a:t>
            </a:r>
            <a:r>
              <a:rPr lang="en-US" sz="1800" baseline="-25000" dirty="0" smtClean="0"/>
              <a:t>16</a:t>
            </a:r>
            <a:r>
              <a:rPr lang="en-US" sz="1800" dirty="0" smtClean="0"/>
              <a:t> is equal to 101001101111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267695"/>
              </p:ext>
            </p:extLst>
          </p:nvPr>
        </p:nvGraphicFramePr>
        <p:xfrm>
          <a:off x="1295400" y="18288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7" name="Straight Connector 16"/>
          <p:cNvCxnSpPr/>
          <p:nvPr/>
        </p:nvCxnSpPr>
        <p:spPr>
          <a:xfrm rot="5400000">
            <a:off x="4795837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2724152" y="25146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317</Words>
  <Application>Microsoft Office PowerPoint</Application>
  <PresentationFormat>On-screen Show (4:3)</PresentationFormat>
  <Paragraphs>185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Convert Hex to Binary</vt:lpstr>
      <vt:lpstr>How do you convert the following hex number to binary?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Denton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Conversions</dc:title>
  <dc:creator>bwagner</dc:creator>
  <cp:lastModifiedBy>Barry</cp:lastModifiedBy>
  <cp:revision>60</cp:revision>
  <dcterms:created xsi:type="dcterms:W3CDTF">2005-08-17T19:38:49Z</dcterms:created>
  <dcterms:modified xsi:type="dcterms:W3CDTF">2013-01-20T17:55:39Z</dcterms:modified>
</cp:coreProperties>
</file>