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6" r:id="rId3"/>
    <p:sldId id="264" r:id="rId4"/>
    <p:sldId id="263" r:id="rId5"/>
    <p:sldId id="257" r:id="rId6"/>
    <p:sldId id="258" r:id="rId7"/>
    <p:sldId id="259" r:id="rId8"/>
    <p:sldId id="260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7DBFF"/>
    <a:srgbClr val="79B6FF"/>
    <a:srgbClr val="85BCFF"/>
    <a:srgbClr val="4FA7FF"/>
    <a:srgbClr val="1574FF"/>
    <a:srgbClr val="D5E1EF"/>
    <a:srgbClr val="B7CDE7"/>
    <a:srgbClr val="79BCFF"/>
    <a:srgbClr val="4791FF"/>
    <a:srgbClr val="FFE38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1574FF"/>
            </a:gs>
            <a:gs pos="34000">
              <a:srgbClr val="419BFF"/>
            </a:gs>
            <a:gs pos="67000">
              <a:srgbClr val="79B6FF"/>
            </a:gs>
            <a:gs pos="100000">
              <a:srgbClr val="B7DB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Binary Positional Notation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4400" y="1600200"/>
            <a:ext cx="7315200" cy="452596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Since we as humans use the decimal number system it is often necessary for us to convert binary numbers into their corresponding decimal number.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For example, what does the binary number 1010 equal in decimal?  Press </a:t>
            </a:r>
            <a:r>
              <a:rPr lang="en-US" b="1" dirty="0" smtClean="0"/>
              <a:t>next</a:t>
            </a:r>
            <a:r>
              <a:rPr lang="en-US" dirty="0"/>
              <a:t> </a:t>
            </a:r>
            <a:r>
              <a:rPr lang="en-US" dirty="0" smtClean="0"/>
              <a:t>to find out how positional notation is used to determine the answer.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11986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0744038"/>
              </p:ext>
            </p:extLst>
          </p:nvPr>
        </p:nvGraphicFramePr>
        <p:xfrm>
          <a:off x="1776367" y="1828800"/>
          <a:ext cx="6096000" cy="9144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24101" y="1905000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40941" y="2313708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57200" y="228600"/>
            <a:ext cx="7683001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Step 1</a:t>
            </a:r>
            <a:r>
              <a:rPr lang="en-US" sz="2800" dirty="0" smtClean="0"/>
              <a:t> : Determine place values by using increasing 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 powers of 2.</a:t>
            </a:r>
          </a:p>
        </p:txBody>
      </p:sp>
    </p:spTree>
    <p:extLst>
      <p:ext uri="{BB962C8B-B14F-4D97-AF65-F5344CB8AC3E}">
        <p14:creationId xmlns:p14="http://schemas.microsoft.com/office/powerpoint/2010/main" val="480297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3470344"/>
              </p:ext>
            </p:extLst>
          </p:nvPr>
        </p:nvGraphicFramePr>
        <p:xfrm>
          <a:off x="1828800" y="1835727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76534" y="1911927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93374" y="2320635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92385" y="2761795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57200" y="228600"/>
            <a:ext cx="7112332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Step 2</a:t>
            </a:r>
            <a:r>
              <a:rPr lang="en-US" sz="2800" dirty="0" smtClean="0"/>
              <a:t> : Write the binary number’s digits (1010)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 under the corresponding place values.</a:t>
            </a:r>
          </a:p>
        </p:txBody>
      </p:sp>
    </p:spTree>
    <p:extLst>
      <p:ext uri="{BB962C8B-B14F-4D97-AF65-F5344CB8AC3E}">
        <p14:creationId xmlns:p14="http://schemas.microsoft.com/office/powerpoint/2010/main" val="2100730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1863898"/>
              </p:ext>
            </p:extLst>
          </p:nvPr>
        </p:nvGraphicFramePr>
        <p:xfrm>
          <a:off x="2209800" y="13161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3923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18010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2422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374073" y="167038"/>
            <a:ext cx="7757445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Step 3 </a:t>
            </a:r>
            <a:r>
              <a:rPr lang="en-US" sz="2800" dirty="0" smtClean="0"/>
              <a:t>: Multiply each numeral by its corresponding 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place value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276600"/>
            <a:ext cx="42659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0 * 1 =           0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06974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6075131"/>
              </p:ext>
            </p:extLst>
          </p:nvPr>
        </p:nvGraphicFramePr>
        <p:xfrm>
          <a:off x="2209800" y="13161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3923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18010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2422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276600"/>
            <a:ext cx="4265911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0 * 1 =           0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1 * 2 =           2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76370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8417158"/>
              </p:ext>
            </p:extLst>
          </p:nvPr>
        </p:nvGraphicFramePr>
        <p:xfrm>
          <a:off x="2209800" y="13161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3923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18010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2422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276600"/>
            <a:ext cx="4265911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0 * 1 =           0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1 * 2 =           2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0 * 4 =           0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72878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4778330"/>
              </p:ext>
            </p:extLst>
          </p:nvPr>
        </p:nvGraphicFramePr>
        <p:xfrm>
          <a:off x="2209800" y="13161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3923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18010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2422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276600"/>
            <a:ext cx="4265911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</a:rPr>
              <a:t>0 * 1 =           0</a:t>
            </a:r>
          </a:p>
          <a:p>
            <a:r>
              <a:rPr lang="en-US" sz="2800" dirty="0" smtClean="0">
                <a:latin typeface="Courier New" pitchFamily="49" charset="0"/>
              </a:rPr>
              <a:t>1 * 2 =           2</a:t>
            </a:r>
          </a:p>
          <a:p>
            <a:r>
              <a:rPr lang="en-US" sz="2800" dirty="0" smtClean="0">
                <a:latin typeface="Courier New" pitchFamily="49" charset="0"/>
              </a:rPr>
              <a:t>0 * 4 =           0</a:t>
            </a:r>
          </a:p>
          <a:p>
            <a:r>
              <a:rPr lang="en-US" sz="2800" dirty="0" smtClean="0">
                <a:latin typeface="Courier New" pitchFamily="49" charset="0"/>
              </a:rPr>
              <a:t>1 * 8 =           8</a:t>
            </a:r>
          </a:p>
        </p:txBody>
      </p:sp>
    </p:spTree>
    <p:extLst>
      <p:ext uri="{BB962C8B-B14F-4D97-AF65-F5344CB8AC3E}">
        <p14:creationId xmlns:p14="http://schemas.microsoft.com/office/powerpoint/2010/main" val="1686496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5029532"/>
              </p:ext>
            </p:extLst>
          </p:nvPr>
        </p:nvGraphicFramePr>
        <p:xfrm>
          <a:off x="2209800" y="13161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3923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18010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2422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276600"/>
            <a:ext cx="4265911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0 * 1 =           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1 * 2 =           2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0 * 4 =           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1 * 8 =           8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0 * 16 =          0</a:t>
            </a:r>
          </a:p>
        </p:txBody>
      </p:sp>
    </p:spTree>
    <p:extLst>
      <p:ext uri="{BB962C8B-B14F-4D97-AF65-F5344CB8AC3E}">
        <p14:creationId xmlns:p14="http://schemas.microsoft.com/office/powerpoint/2010/main" val="188515772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8429921"/>
              </p:ext>
            </p:extLst>
          </p:nvPr>
        </p:nvGraphicFramePr>
        <p:xfrm>
          <a:off x="2209800" y="13161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16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8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389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3923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18010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2422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57200" y="391180"/>
            <a:ext cx="467217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Step 4</a:t>
            </a:r>
            <a:r>
              <a:rPr lang="en-US" sz="2800" dirty="0" smtClean="0"/>
              <a:t> : Add products together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276600"/>
            <a:ext cx="4265911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0 * 1 =           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1 * 2 =           2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0 * 4 =           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1 * 8 =           8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0 * 16 =          0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5943600" y="5572780"/>
            <a:ext cx="61427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10</a:t>
            </a:r>
            <a:endParaRPr lang="en-US" sz="2800" b="1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0" name="Straight Connector 9"/>
          <p:cNvCxnSpPr/>
          <p:nvPr/>
        </p:nvCxnSpPr>
        <p:spPr>
          <a:xfrm flipV="1">
            <a:off x="2362200" y="5523369"/>
            <a:ext cx="5554726" cy="49411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577468" y="5000149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+</a:t>
            </a:r>
            <a:endParaRPr lang="en-US" sz="28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2259415" y="6193166"/>
            <a:ext cx="58709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Therefore the binary number 1010 is equal to 10 in decimal.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17290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413</TotalTime>
  <Words>366</Words>
  <Application>Microsoft Office PowerPoint</Application>
  <PresentationFormat>On-screen Show (4:3)</PresentationFormat>
  <Paragraphs>172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Binary Positional Notation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20</cp:revision>
  <dcterms:created xsi:type="dcterms:W3CDTF">2012-11-30T16:22:57Z</dcterms:created>
  <dcterms:modified xsi:type="dcterms:W3CDTF">2013-01-20T18:00:54Z</dcterms:modified>
</cp:coreProperties>
</file>

<file path=docProps/thumbnail.jpeg>
</file>