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CD03"/>
    <a:srgbClr val="FFFFCC"/>
    <a:srgbClr val="DCECFC"/>
    <a:srgbClr val="94C5F6"/>
    <a:srgbClr val="47A3FF"/>
    <a:srgbClr val="056AFF"/>
    <a:srgbClr val="D5FFD5"/>
    <a:srgbClr val="E9F5DB"/>
    <a:srgbClr val="EAFFD5"/>
    <a:srgbClr val="FFE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>
        <p:scale>
          <a:sx n="120" d="100"/>
          <a:sy n="120" d="100"/>
        </p:scale>
        <p:origin x="-13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2507158"/>
            <a:ext cx="41697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Helper Methods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50783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258 /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3.0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private double sum(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return 258;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5318307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average method continues by calculating the average.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590800" y="1378525"/>
            <a:ext cx="1177635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1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50783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86.0;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private double sum(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return 258;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(86.0);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5310356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result is returned to main method’s </a:t>
            </a:r>
            <a:r>
              <a:rPr lang="en-US" sz="2400" dirty="0" err="1" smtClean="0"/>
              <a:t>println</a:t>
            </a:r>
            <a:r>
              <a:rPr lang="en-US" sz="2400" dirty="0" smtClean="0"/>
              <a:t> statement where it is displayed on the console window.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4087095" y="4405745"/>
            <a:ext cx="588817" cy="277091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895600" y="1679864"/>
            <a:ext cx="1485903" cy="2725881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31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164992"/>
            <a:ext cx="7315200" cy="50783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return sum(gr1, gr2, gr3) / 3.0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private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double sum(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return gr1 + gr2 + gr3;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5212472"/>
            <a:ext cx="73152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sum method is called a </a:t>
            </a:r>
            <a:r>
              <a:rPr lang="en-US" sz="2400" dirty="0" smtClean="0">
                <a:solidFill>
                  <a:srgbClr val="FF0000"/>
                </a:solidFill>
              </a:rPr>
              <a:t>helper method </a:t>
            </a:r>
            <a:r>
              <a:rPr lang="en-US" sz="2400" dirty="0" smtClean="0"/>
              <a:t>because it helps the average method complete its task. Helper methods are often declared </a:t>
            </a:r>
            <a:r>
              <a:rPr lang="en-US" sz="2400" dirty="0" smtClean="0">
                <a:solidFill>
                  <a:srgbClr val="FF0000"/>
                </a:solidFill>
              </a:rPr>
              <a:t>private</a:t>
            </a:r>
            <a:r>
              <a:rPr lang="en-US" sz="2400" dirty="0" smtClean="0"/>
              <a:t> since they are only used by the class that defines them.</a:t>
            </a:r>
          </a:p>
        </p:txBody>
      </p:sp>
    </p:spTree>
    <p:extLst>
      <p:ext uri="{BB962C8B-B14F-4D97-AF65-F5344CB8AC3E}">
        <p14:creationId xmlns:p14="http://schemas.microsoft.com/office/powerpoint/2010/main" val="31672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50783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return sum(gr1, gr2, gr3) / 3.0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private double sum(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return gr1 + gr2 + gr3;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5310356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program begins by instantiating  an object of the</a:t>
            </a:r>
          </a:p>
          <a:p>
            <a:r>
              <a:rPr lang="en-US" sz="2400" dirty="0" err="1" smtClean="0"/>
              <a:t>ParameterDemo</a:t>
            </a:r>
            <a:r>
              <a:rPr lang="en-US" sz="2400" dirty="0" smtClean="0"/>
              <a:t> class.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921327" y="4114800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50783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return sum(gr1, gr2, gr3) / 3.0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private double sum(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return gr1 + gr2 + gr3;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5310356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The average method is called from within the </a:t>
            </a:r>
            <a:r>
              <a:rPr lang="en-US" sz="2400" dirty="0" err="1"/>
              <a:t>println</a:t>
            </a:r>
            <a:r>
              <a:rPr lang="en-US" sz="2400" dirty="0"/>
              <a:t> statement.</a:t>
            </a:r>
          </a:p>
          <a:p>
            <a:endParaRPr lang="en-US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114799" y="4391890"/>
            <a:ext cx="2895601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9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50783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return sum(gr1, gr2, gr3) / 3.0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private double sum(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return gr1 + gr2 + gr3;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5310356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The three arguments (85, 97, and 76) are passed to the method average. These values are </a:t>
            </a:r>
            <a:r>
              <a:rPr lang="en-US" sz="2400" dirty="0">
                <a:solidFill>
                  <a:srgbClr val="FF0000"/>
                </a:solidFill>
              </a:rPr>
              <a:t>copied</a:t>
            </a:r>
            <a:r>
              <a:rPr lang="en-US" sz="2400" dirty="0"/>
              <a:t> into the three </a:t>
            </a:r>
            <a:r>
              <a:rPr lang="en-US" sz="2400" dirty="0" smtClean="0"/>
              <a:t>formal parameters  </a:t>
            </a:r>
            <a:r>
              <a:rPr lang="en-US" sz="2400" dirty="0"/>
              <a:t>gr1, </a:t>
            </a:r>
            <a:r>
              <a:rPr lang="en-US" sz="2400" dirty="0" smtClean="0"/>
              <a:t> gr2</a:t>
            </a:r>
            <a:r>
              <a:rPr lang="en-US" sz="2400" dirty="0"/>
              <a:t>, and gr3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371599" y="824345"/>
            <a:ext cx="6019801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876800" y="1143000"/>
            <a:ext cx="838200" cy="32766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5943600" y="1143000"/>
            <a:ext cx="280556" cy="326274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781800" y="1143000"/>
            <a:ext cx="273626" cy="326274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50783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return sum(gr1, gr2, gr3) / 3.0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private double sum(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return gr1 + gr2 + gr3;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5310356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The </a:t>
            </a:r>
            <a:r>
              <a:rPr lang="en-US" sz="2400" dirty="0" smtClean="0"/>
              <a:t>average method begins execution by calling the sum method.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590801" y="1371600"/>
            <a:ext cx="22860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88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50783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sum(gr1,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gr2, gr3) / 3.0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private double sum(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return gr1 + gr2 + gr3;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5310356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formal parameters of the average method become arguments for the sum method. Their values (85, 97, and 76) are </a:t>
            </a:r>
            <a:r>
              <a:rPr lang="en-US" sz="2400" dirty="0" smtClean="0">
                <a:solidFill>
                  <a:srgbClr val="FF0000"/>
                </a:solidFill>
              </a:rPr>
              <a:t>copied</a:t>
            </a:r>
            <a:r>
              <a:rPr lang="en-US" sz="2400" dirty="0" smtClean="0"/>
              <a:t> into the sum method’s formal parameters.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295400" y="2195945"/>
            <a:ext cx="57150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429000" y="1648691"/>
            <a:ext cx="723900" cy="54725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000500" y="1648691"/>
            <a:ext cx="1409700" cy="54725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724400" y="1679864"/>
            <a:ext cx="1828800" cy="516081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87304" y="17454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91496" y="17454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03353" y="17454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97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54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50783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sum(gr1,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gr2, gr3) / 3.0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private double sum(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return gr1 + gr2 + gr3;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5310356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sum method adds  it’s three formal parameters together.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721426" y="2701504"/>
            <a:ext cx="3002973" cy="381376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4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50783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sum(gr1,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gr2, gr3) / 3.0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private double sum(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return 85 + 97 + 76;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5310356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values passed from the average method are used in the calculation.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752601" y="2736649"/>
            <a:ext cx="25146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3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507831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sum(gr1,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gr2, gr3) / 3.0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private double sum(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gr1,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gr3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return 258;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5310356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result is returned to the average method’s return line at the point where the </a:t>
            </a:r>
            <a:r>
              <a:rPr lang="en-US" sz="2400" smtClean="0"/>
              <a:t>sum method was </a:t>
            </a:r>
            <a:r>
              <a:rPr lang="en-US" sz="2400" dirty="0" smtClean="0"/>
              <a:t>called.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580411" y="2750747"/>
            <a:ext cx="467589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814205" y="1711036"/>
            <a:ext cx="767195" cy="9906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00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1086</Words>
  <Application>Microsoft Office PowerPoint</Application>
  <PresentationFormat>On-screen Show (4:3)</PresentationFormat>
  <Paragraphs>214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98</cp:revision>
  <dcterms:created xsi:type="dcterms:W3CDTF">2012-11-30T16:22:57Z</dcterms:created>
  <dcterms:modified xsi:type="dcterms:W3CDTF">2013-07-26T23:39:04Z</dcterms:modified>
</cp:coreProperties>
</file>