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6" r:id="rId3"/>
    <p:sldId id="265" r:id="rId4"/>
    <p:sldId id="267" r:id="rId5"/>
    <p:sldId id="268" r:id="rId6"/>
    <p:sldId id="269" r:id="rId7"/>
    <p:sldId id="270" r:id="rId8"/>
    <p:sldId id="271" r:id="rId9"/>
    <p:sldId id="27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BFCD03"/>
    <a:srgbClr val="DCECFC"/>
    <a:srgbClr val="94C5F6"/>
    <a:srgbClr val="47A3FF"/>
    <a:srgbClr val="056AFF"/>
    <a:srgbClr val="D5FFD5"/>
    <a:srgbClr val="E9F5DB"/>
    <a:srgbClr val="EAFFD5"/>
    <a:srgbClr val="FFE0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15" autoAdjust="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670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582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657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47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639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26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807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003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2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667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815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56AFF"/>
            </a:gs>
            <a:gs pos="99000">
              <a:srgbClr val="DCECFC"/>
            </a:gs>
            <a:gs pos="70000">
              <a:srgbClr val="94C5F6"/>
            </a:gs>
            <a:gs pos="35000">
              <a:srgbClr val="47A3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498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62940" y="2507159"/>
            <a:ext cx="4628510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Parameters</a:t>
            </a:r>
          </a:p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of Primitive Types</a:t>
            </a:r>
          </a:p>
          <a:p>
            <a:pPr algn="ctr"/>
            <a:r>
              <a:rPr lang="en-US" sz="4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Pass-by-value</a:t>
            </a:r>
            <a:endParaRPr lang="en-US" sz="4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1327" y="76200"/>
            <a:ext cx="7315200" cy="341632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void method1()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num1 = 10;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method2(num1);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(num1);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}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void method2(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num2)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num2 = 75;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(num2);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}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4400" y="3505200"/>
            <a:ext cx="7315200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This code demonstrates how variables of primitive types are passed as parameters to other methods.</a:t>
            </a:r>
          </a:p>
          <a:p>
            <a:r>
              <a:rPr lang="en-US" sz="2400" b="1" dirty="0" smtClean="0"/>
              <a:t>Key Point : </a:t>
            </a:r>
            <a:r>
              <a:rPr lang="en-US" sz="2400" dirty="0" smtClean="0"/>
              <a:t>a method that is passed a variable of a primitive type is passed a copy of that variable’s value. This means that the calling method has no access to this variable itself. This is called </a:t>
            </a:r>
            <a:r>
              <a:rPr lang="en-US" sz="2400" dirty="0" smtClean="0">
                <a:solidFill>
                  <a:srgbClr val="FF0000"/>
                </a:solidFill>
              </a:rPr>
              <a:t>pass-by-value</a:t>
            </a:r>
            <a:r>
              <a:rPr lang="en-US" sz="24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6602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1327" y="76200"/>
            <a:ext cx="7315200" cy="341632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void method1()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num1 = 10;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method2(num1);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(num1);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}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void method2(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num2)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num2 = 75;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(num2);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}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4400" y="3505200"/>
            <a:ext cx="73152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method1 begins by defining a local variable of type </a:t>
            </a:r>
            <a:r>
              <a:rPr lang="en-US" sz="2400" dirty="0" err="1" smtClean="0"/>
              <a:t>int</a:t>
            </a:r>
            <a:r>
              <a:rPr lang="en-US" sz="2400" dirty="0" smtClean="0"/>
              <a:t> named </a:t>
            </a:r>
            <a:r>
              <a:rPr lang="en-US" sz="2400" dirty="0" smtClean="0">
                <a:solidFill>
                  <a:srgbClr val="FF0000"/>
                </a:solidFill>
              </a:rPr>
              <a:t>num1</a:t>
            </a:r>
            <a:r>
              <a:rPr lang="en-US" sz="2400" dirty="0" smtClean="0"/>
              <a:t> initializing it with a value of 10.</a:t>
            </a:r>
          </a:p>
        </p:txBody>
      </p:sp>
      <p:sp>
        <p:nvSpPr>
          <p:cNvPr id="3" name="Rectangle 2"/>
          <p:cNvSpPr/>
          <p:nvPr/>
        </p:nvSpPr>
        <p:spPr>
          <a:xfrm>
            <a:off x="922946" y="658090"/>
            <a:ext cx="7315200" cy="30480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324600" y="5858470"/>
            <a:ext cx="1905000" cy="92333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324600" y="5532708"/>
            <a:ext cx="1835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Terminal Window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76659" y="5527965"/>
            <a:ext cx="1638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Memory (RAM)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90600" y="5867400"/>
            <a:ext cx="4572000" cy="9144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524000" y="6213765"/>
            <a:ext cx="495649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10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99310" y="5895110"/>
            <a:ext cx="72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02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1327" y="76200"/>
            <a:ext cx="7315200" cy="341632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void method1()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num1 = 10;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method2(num1);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(num1);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}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void method2(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num2)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num2 = 75;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(num2);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}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4400" y="3505200"/>
            <a:ext cx="73152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 call is made to method2 and num1 is passed as a parameter.  num1 is called an actual parameter or argument.</a:t>
            </a:r>
          </a:p>
        </p:txBody>
      </p:sp>
      <p:sp>
        <p:nvSpPr>
          <p:cNvPr id="3" name="Rectangle 2"/>
          <p:cNvSpPr/>
          <p:nvPr/>
        </p:nvSpPr>
        <p:spPr>
          <a:xfrm>
            <a:off x="922946" y="1219200"/>
            <a:ext cx="7315200" cy="30480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324600" y="5858470"/>
            <a:ext cx="1905000" cy="92333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324600" y="5532708"/>
            <a:ext cx="1835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Terminal Window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76659" y="5527965"/>
            <a:ext cx="1638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Memory (RAM)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90600" y="5867400"/>
            <a:ext cx="4572000" cy="9144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524000" y="6213765"/>
            <a:ext cx="495649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10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1399310" y="5895110"/>
            <a:ext cx="72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02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1327" y="76200"/>
            <a:ext cx="7315200" cy="341632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void method1()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num1 = 10;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method2(num1);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(num1);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}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void method2(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num2)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num2 = 75;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(num2);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}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4400" y="3505200"/>
            <a:ext cx="73152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 method2, a formal parameter is defined named num2. A </a:t>
            </a:r>
            <a:r>
              <a:rPr lang="en-US" sz="2400" dirty="0" smtClean="0">
                <a:solidFill>
                  <a:srgbClr val="FF0000"/>
                </a:solidFill>
              </a:rPr>
              <a:t>copy</a:t>
            </a:r>
            <a:r>
              <a:rPr lang="en-US" sz="2400" dirty="0" smtClean="0"/>
              <a:t> of the value in num1 is assigned to num2.</a:t>
            </a:r>
          </a:p>
        </p:txBody>
      </p:sp>
      <p:sp>
        <p:nvSpPr>
          <p:cNvPr id="3" name="Rectangle 2"/>
          <p:cNvSpPr/>
          <p:nvPr/>
        </p:nvSpPr>
        <p:spPr>
          <a:xfrm>
            <a:off x="922946" y="2026002"/>
            <a:ext cx="7315200" cy="30480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324600" y="5858470"/>
            <a:ext cx="1905000" cy="92333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324600" y="5532708"/>
            <a:ext cx="1835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Terminal Window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76659" y="5527965"/>
            <a:ext cx="1638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Memory (RAM)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90600" y="5867400"/>
            <a:ext cx="4572000" cy="9144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524000" y="6213765"/>
            <a:ext cx="495649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10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1399310" y="5895110"/>
            <a:ext cx="72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num1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394518" y="5881255"/>
            <a:ext cx="72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num2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486890" y="6213765"/>
            <a:ext cx="495649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10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02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1327" y="76200"/>
            <a:ext cx="7315200" cy="341632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void method1()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num1 = 10;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method2(num1);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(num1);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}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void method2(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num2)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num2 = 75;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(num2);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}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4400" y="3505200"/>
            <a:ext cx="73152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num2 is assigned a value of 75. Notice that this has no affect on the variable num1.</a:t>
            </a:r>
          </a:p>
        </p:txBody>
      </p:sp>
      <p:sp>
        <p:nvSpPr>
          <p:cNvPr id="3" name="Rectangle 2"/>
          <p:cNvSpPr/>
          <p:nvPr/>
        </p:nvSpPr>
        <p:spPr>
          <a:xfrm>
            <a:off x="922946" y="2590800"/>
            <a:ext cx="7315200" cy="30480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324600" y="5858470"/>
            <a:ext cx="1905000" cy="92333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324600" y="5532708"/>
            <a:ext cx="1835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Terminal Window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76659" y="5527965"/>
            <a:ext cx="1638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Memory (RAM)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90600" y="5867400"/>
            <a:ext cx="4572000" cy="9144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524000" y="6213765"/>
            <a:ext cx="495649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10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1399310" y="5895110"/>
            <a:ext cx="72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num1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394518" y="5881255"/>
            <a:ext cx="72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num2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486890" y="6213765"/>
            <a:ext cx="495649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75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02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1327" y="76200"/>
            <a:ext cx="7315200" cy="341632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void method1()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num1 = 10;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method2(num1);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(num1);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}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void method2(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num2)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num2 = 75;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(num2);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}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4400" y="3505200"/>
            <a:ext cx="73152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num2 is displayed.</a:t>
            </a:r>
          </a:p>
        </p:txBody>
      </p:sp>
      <p:sp>
        <p:nvSpPr>
          <p:cNvPr id="3" name="Rectangle 2"/>
          <p:cNvSpPr/>
          <p:nvPr/>
        </p:nvSpPr>
        <p:spPr>
          <a:xfrm>
            <a:off x="922946" y="2860965"/>
            <a:ext cx="7315200" cy="30480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324600" y="5858470"/>
            <a:ext cx="1905000" cy="92333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75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324600" y="5532708"/>
            <a:ext cx="1835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Terminal Window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76659" y="5527965"/>
            <a:ext cx="1638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Memory (RAM)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90600" y="5867400"/>
            <a:ext cx="4572000" cy="9144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524000" y="6213765"/>
            <a:ext cx="495649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10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1399310" y="5895110"/>
            <a:ext cx="72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num1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394518" y="5881255"/>
            <a:ext cx="72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num2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486890" y="6213765"/>
            <a:ext cx="495649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75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6602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1327" y="76200"/>
            <a:ext cx="7315200" cy="341632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void method1()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num1 = 10;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method2(num1);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(num1);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}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void method2(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num2)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num2 = 75;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(num2);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}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4400" y="3505200"/>
            <a:ext cx="73152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Execution returns to method1 where num1 is displayed. </a:t>
            </a:r>
          </a:p>
          <a:p>
            <a:r>
              <a:rPr lang="en-US" sz="2400" dirty="0" smtClean="0"/>
              <a:t>Since num2 received a copy of num1’s value method2 had no access to num1.</a:t>
            </a:r>
          </a:p>
        </p:txBody>
      </p:sp>
      <p:sp>
        <p:nvSpPr>
          <p:cNvPr id="3" name="Rectangle 2"/>
          <p:cNvSpPr/>
          <p:nvPr/>
        </p:nvSpPr>
        <p:spPr>
          <a:xfrm>
            <a:off x="922946" y="1496290"/>
            <a:ext cx="7315200" cy="30480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324600" y="5858470"/>
            <a:ext cx="1905000" cy="92333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75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10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324600" y="5532708"/>
            <a:ext cx="1835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Terminal Window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76659" y="5527965"/>
            <a:ext cx="1638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Memory (RAM)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90600" y="5867400"/>
            <a:ext cx="4572000" cy="9144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524000" y="6213765"/>
            <a:ext cx="495649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10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1399310" y="5895110"/>
            <a:ext cx="72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02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1327" y="76200"/>
            <a:ext cx="7315200" cy="341632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void method1()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num1 = 10;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method2(num1);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(num1);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}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void method2(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num2)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num2 = 75;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(num2);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}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4400" y="3505200"/>
            <a:ext cx="7315200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process used to pass a primitive type variable to a method is called pass-by-value.</a:t>
            </a:r>
          </a:p>
          <a:p>
            <a:endParaRPr lang="en-US" sz="2400" dirty="0" smtClean="0"/>
          </a:p>
          <a:p>
            <a:r>
              <a:rPr lang="en-US" sz="2400" dirty="0" smtClean="0">
                <a:solidFill>
                  <a:srgbClr val="FF0000"/>
                </a:solidFill>
              </a:rPr>
              <a:t>Pass-by-value</a:t>
            </a:r>
            <a:r>
              <a:rPr lang="en-US" sz="2400" dirty="0" smtClean="0"/>
              <a:t> means that a copy of the actual parameter is passed to the formal parameter in the calling method. </a:t>
            </a:r>
          </a:p>
        </p:txBody>
      </p:sp>
    </p:spTree>
    <p:extLst>
      <p:ext uri="{BB962C8B-B14F-4D97-AF65-F5344CB8AC3E}">
        <p14:creationId xmlns:p14="http://schemas.microsoft.com/office/powerpoint/2010/main" val="416602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1030</TotalTime>
  <Words>545</Words>
  <Application>Microsoft Office PowerPoint</Application>
  <PresentationFormat>On-screen Show (4:3)</PresentationFormat>
  <Paragraphs>148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repair</dc:creator>
  <cp:lastModifiedBy>Barry</cp:lastModifiedBy>
  <cp:revision>87</cp:revision>
  <dcterms:created xsi:type="dcterms:W3CDTF">2012-11-30T16:22:57Z</dcterms:created>
  <dcterms:modified xsi:type="dcterms:W3CDTF">2013-07-26T23:29:41Z</dcterms:modified>
</cp:coreProperties>
</file>