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70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84359" y="2209800"/>
            <a:ext cx="498566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Sentinel-Controlled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Loop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</a:t>
            </a:r>
            <a:r>
              <a:rPr lang="en-US" sz="2800" dirty="0" err="1" smtClean="0"/>
              <a:t>str</a:t>
            </a:r>
            <a:r>
              <a:rPr lang="en-US" sz="2800" dirty="0" smtClean="0"/>
              <a:t> does not equal “stop”);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horse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“horse”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32311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 enters another string. Let’s assume the user entered the string “stop” which is the sentinel value.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horse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stop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“stop”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288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now </a:t>
            </a:r>
            <a:r>
              <a:rPr lang="en-US" sz="2800" dirty="0" smtClean="0">
                <a:solidFill>
                  <a:srgbClr val="FF0000"/>
                </a:solidFill>
              </a:rPr>
              <a:t>false </a:t>
            </a:r>
            <a:r>
              <a:rPr lang="en-US" sz="2800" dirty="0" smtClean="0"/>
              <a:t>(</a:t>
            </a:r>
            <a:r>
              <a:rPr lang="en-US" sz="2800" dirty="0" err="1" smtClean="0"/>
              <a:t>str</a:t>
            </a:r>
            <a:r>
              <a:rPr lang="en-US" sz="2800" dirty="0" smtClean="0"/>
              <a:t> does equal “stop”); the loop stops.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horse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stop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“stop”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32311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program continues execution below the while loop.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horse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stop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“stop”</a:t>
            </a:r>
          </a:p>
        </p:txBody>
      </p:sp>
      <p:sp>
        <p:nvSpPr>
          <p:cNvPr id="10" name="Arc 9"/>
          <p:cNvSpPr/>
          <p:nvPr/>
        </p:nvSpPr>
        <p:spPr>
          <a:xfrm flipH="1" flipV="1">
            <a:off x="381000" y="1219200"/>
            <a:ext cx="914400" cy="16002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  <a:endParaRPr lang="en-US" sz="2800" dirty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5180" y="2762364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FF0000"/>
                </a:solidFill>
              </a:rPr>
              <a:t>sentinel</a:t>
            </a:r>
            <a:r>
              <a:rPr lang="en-US" sz="2800" dirty="0" smtClean="0"/>
              <a:t> is a value that controls when a loop stops execution. In this example the sentinel value is “</a:t>
            </a:r>
            <a:r>
              <a:rPr lang="en-US" sz="2800" dirty="0" smtClean="0">
                <a:solidFill>
                  <a:srgbClr val="FF0000"/>
                </a:solidFill>
              </a:rPr>
              <a:t>stop</a:t>
            </a:r>
            <a:r>
              <a:rPr lang="en-US" sz="2800" b="1" dirty="0" smtClean="0"/>
              <a:t>”</a:t>
            </a:r>
            <a:r>
              <a:rPr lang="en-US" sz="2800" dirty="0" smtClean="0"/>
              <a:t>. The loop will continue as long as </a:t>
            </a:r>
            <a:r>
              <a:rPr lang="en-US" sz="2800" dirty="0" err="1" smtClean="0"/>
              <a:t>str</a:t>
            </a:r>
            <a:r>
              <a:rPr lang="en-US" sz="2800" dirty="0" smtClean="0"/>
              <a:t> does not equal “</a:t>
            </a:r>
            <a:r>
              <a:rPr lang="en-US" sz="2800" dirty="0" smtClean="0">
                <a:solidFill>
                  <a:srgbClr val="FF0000"/>
                </a:solidFill>
              </a:rPr>
              <a:t>stop</a:t>
            </a:r>
            <a:r>
              <a:rPr lang="en-US" sz="2800" dirty="0" smtClean="0"/>
              <a:t>”.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String variable named </a:t>
            </a:r>
            <a:r>
              <a:rPr lang="en-US" sz="2800" dirty="0" err="1" smtClean="0">
                <a:solidFill>
                  <a:srgbClr val="FF0000"/>
                </a:solidFill>
              </a:rPr>
              <a:t>str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declared and initialized to the null string “”.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958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768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698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condition of the while is tested. Since it evaluates to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</a:t>
            </a:r>
            <a:r>
              <a:rPr lang="en-US" sz="2800" dirty="0" err="1" smtClean="0"/>
              <a:t>str</a:t>
            </a:r>
            <a:r>
              <a:rPr lang="en-US" sz="2800" dirty="0" smtClean="0"/>
              <a:t> does not equal “stop”) , the program can enter the body of the while loop.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958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768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 enters a string from the keyboard and it is stored in the variable str. Let’s assume the user entered the string “dog”.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599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“dog”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288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</a:t>
            </a:r>
            <a:r>
              <a:rPr lang="en-US" sz="2800" dirty="0" err="1" smtClean="0"/>
              <a:t>str</a:t>
            </a:r>
            <a:r>
              <a:rPr lang="en-US" sz="2800" dirty="0" smtClean="0"/>
              <a:t> does not equal “stop”);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599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“dog”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32311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 enters another string. Let’s assume the user entered the string “cat”.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“cat”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288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</a:t>
            </a:r>
            <a:r>
              <a:rPr lang="en-US" sz="2800" dirty="0" err="1" smtClean="0"/>
              <a:t>str</a:t>
            </a:r>
            <a:r>
              <a:rPr lang="en-US" sz="2800" dirty="0" smtClean="0"/>
              <a:t> does not equal “stop”);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“cat”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32311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26776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“”;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while(!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str.equals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(“stop”))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keyboard.nextLine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4320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 enters another string. Let’s assume the user entered the string “horse”.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4419600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4800600"/>
            <a:ext cx="4038600" cy="192024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dog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cat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horse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4419600"/>
            <a:ext cx="5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48768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“horse”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288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572</Words>
  <Application>Microsoft Office PowerPoint</Application>
  <PresentationFormat>On-screen Show (4:3)</PresentationFormat>
  <Paragraphs>161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74</cp:revision>
  <dcterms:created xsi:type="dcterms:W3CDTF">2012-11-30T16:22:57Z</dcterms:created>
  <dcterms:modified xsi:type="dcterms:W3CDTF">2013-07-27T00:18:37Z</dcterms:modified>
</cp:coreProperties>
</file>