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CD03"/>
    <a:srgbClr val="FFFFCC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4167" y="2507159"/>
            <a:ext cx="4766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Non-void Methods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num1 + num2;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79820"/>
            <a:ext cx="73152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program begins by instantiating  an object of the</a:t>
            </a:r>
          </a:p>
          <a:p>
            <a:r>
              <a:rPr lang="en-US" sz="2400" dirty="0" err="1" smtClean="0"/>
              <a:t>NonVoid</a:t>
            </a:r>
            <a:r>
              <a:rPr lang="en-US" sz="2400" dirty="0" err="1"/>
              <a:t>D</a:t>
            </a:r>
            <a:r>
              <a:rPr lang="en-US" sz="2400" dirty="0" err="1" smtClean="0"/>
              <a:t>emo</a:t>
            </a:r>
            <a:r>
              <a:rPr lang="en-US" sz="2400" dirty="0" smtClean="0"/>
              <a:t> class.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22946" y="3546765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num1 + num2;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is executed with a call made to the non-void method </a:t>
            </a:r>
            <a:r>
              <a:rPr lang="en-US" sz="2400" dirty="0" smtClean="0">
                <a:solidFill>
                  <a:srgbClr val="FF0000"/>
                </a:solidFill>
              </a:rPr>
              <a:t>sum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114799" y="3837710"/>
            <a:ext cx="1143001" cy="3255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9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num1 + num2;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sum method begins execution.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14400" y="810490"/>
            <a:ext cx="7322127" cy="3255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8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num1 + num2;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local variables are declared and initialized.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17637" y="1385455"/>
            <a:ext cx="7322127" cy="5334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9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num1 + num2;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method’s </a:t>
            </a:r>
            <a:r>
              <a:rPr lang="en-US" sz="2400" dirty="0" smtClean="0">
                <a:solidFill>
                  <a:srgbClr val="FF0000"/>
                </a:solidFill>
              </a:rPr>
              <a:t>return</a:t>
            </a:r>
            <a:r>
              <a:rPr lang="en-US" sz="2400" dirty="0" smtClean="0"/>
              <a:t> line evaluates the arithmetic expression.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90800" y="2147454"/>
            <a:ext cx="1447800" cy="357157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35;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app.sum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result of the calculation is returned to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where the sum method was called.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56165" y="2133600"/>
            <a:ext cx="381000" cy="357157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37165" y="2490757"/>
            <a:ext cx="1558635" cy="13954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05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52431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sum()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num1 = 10;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num2 = 25;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35;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NonVoidDemo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(35);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762728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value 35 is then displayed on the console </a:t>
            </a:r>
            <a:r>
              <a:rPr lang="en-US" sz="2400" dirty="0" smtClean="0"/>
              <a:t>window by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062844" y="3810000"/>
            <a:ext cx="381000" cy="357157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466</Words>
  <Application>Microsoft Office PowerPoint</Application>
  <PresentationFormat>On-screen Show (4:3)</PresentationFormat>
  <Paragraphs>130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71</cp:revision>
  <dcterms:created xsi:type="dcterms:W3CDTF">2012-11-30T16:22:57Z</dcterms:created>
  <dcterms:modified xsi:type="dcterms:W3CDTF">2013-07-26T23:08:56Z</dcterms:modified>
</cp:coreProperties>
</file>