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5" r:id="rId3"/>
    <p:sldId id="269" r:id="rId4"/>
    <p:sldId id="266" r:id="rId5"/>
    <p:sldId id="267" r:id="rId6"/>
    <p:sldId id="26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CFC"/>
    <a:srgbClr val="94C5F6"/>
    <a:srgbClr val="47A3FF"/>
    <a:srgbClr val="056AFF"/>
    <a:srgbClr val="FFFFCC"/>
    <a:srgbClr val="D5FFD5"/>
    <a:srgbClr val="E9F5DB"/>
    <a:srgbClr val="EAFFD5"/>
    <a:srgbClr val="FFE07D"/>
    <a:srgbClr val="CBDA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5" autoAdjust="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7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582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65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4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3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6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07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03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2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6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81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56AFF"/>
            </a:gs>
            <a:gs pos="99000">
              <a:srgbClr val="DCECFC"/>
            </a:gs>
            <a:gs pos="70000">
              <a:srgbClr val="94C5F6"/>
            </a:gs>
            <a:gs pos="35000">
              <a:srgbClr val="47A3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9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62102" y="2209800"/>
            <a:ext cx="483016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Creating a Method</a:t>
            </a:r>
          </a:p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in Java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07473" y="609600"/>
            <a:ext cx="7315200" cy="193899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latin typeface="Consolas" pitchFamily="49" charset="0"/>
                <a:cs typeface="Consolas" pitchFamily="49" charset="0"/>
              </a:rPr>
              <a:t>public void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readInteger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()</a:t>
            </a:r>
          </a:p>
          <a:p>
            <a:r>
              <a:rPr lang="en-US" sz="24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(“Enter integer--&gt;”);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keyboard.nextInt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07473" y="4038600"/>
            <a:ext cx="73152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line highlighted in red is the </a:t>
            </a:r>
            <a:r>
              <a:rPr lang="en-US" sz="2800" dirty="0">
                <a:solidFill>
                  <a:srgbClr val="FF0000"/>
                </a:solidFill>
              </a:rPr>
              <a:t>method header</a:t>
            </a:r>
            <a:r>
              <a:rPr lang="en-US" sz="2800" dirty="0"/>
              <a:t>. The </a:t>
            </a:r>
            <a:r>
              <a:rPr lang="en-US" sz="2800" dirty="0" smtClean="0"/>
              <a:t>method header lists several important </a:t>
            </a:r>
            <a:r>
              <a:rPr lang="en-US" sz="2800" dirty="0"/>
              <a:t>things about the </a:t>
            </a:r>
            <a:r>
              <a:rPr lang="en-US" sz="2800" dirty="0" smtClean="0"/>
              <a:t>method. Let’s look at each one.</a:t>
            </a:r>
          </a:p>
        </p:txBody>
      </p:sp>
      <p:sp>
        <p:nvSpPr>
          <p:cNvPr id="2" name="Rectangle 1"/>
          <p:cNvSpPr/>
          <p:nvPr/>
        </p:nvSpPr>
        <p:spPr>
          <a:xfrm>
            <a:off x="914400" y="602350"/>
            <a:ext cx="7315200" cy="457200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02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07473" y="609600"/>
            <a:ext cx="7315200" cy="193899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public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void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readInteger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()</a:t>
            </a:r>
          </a:p>
          <a:p>
            <a:r>
              <a:rPr lang="en-US" sz="24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(“Enter integer--&gt;”);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keyboard.nextInt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07473" y="4038600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public</a:t>
            </a:r>
            <a:r>
              <a:rPr lang="en-US" sz="2800" dirty="0" smtClean="0"/>
              <a:t> is the method’s access modifier. An access modifier describes where a method can be seen and used. It can be either public, private, or protected. For now, all of your methods should be declared </a:t>
            </a:r>
            <a:r>
              <a:rPr lang="en-US" sz="2800" dirty="0" smtClean="0">
                <a:solidFill>
                  <a:srgbClr val="FF0000"/>
                </a:solidFill>
              </a:rPr>
              <a:t>public</a:t>
            </a:r>
            <a:r>
              <a:rPr lang="en-US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7712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07473" y="609600"/>
            <a:ext cx="7315200" cy="193899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latin typeface="Consolas" pitchFamily="49" charset="0"/>
                <a:cs typeface="Consolas" pitchFamily="49" charset="0"/>
              </a:rPr>
              <a:t>public </a:t>
            </a:r>
            <a:r>
              <a:rPr lang="en-US" sz="24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void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readInteger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()</a:t>
            </a:r>
          </a:p>
          <a:p>
            <a:r>
              <a:rPr lang="en-US" sz="24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(“Enter integer--&gt;”);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keyboard.nextInt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07473" y="4038600"/>
            <a:ext cx="73152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void </a:t>
            </a:r>
            <a:r>
              <a:rPr lang="en-US" sz="2800" dirty="0" smtClean="0"/>
              <a:t>describes a method’s return type. We will discuss this in the next unit. For now, all of your methods should be declared </a:t>
            </a:r>
            <a:r>
              <a:rPr lang="en-US" sz="2800" dirty="0" smtClean="0">
                <a:solidFill>
                  <a:srgbClr val="FF0000"/>
                </a:solidFill>
              </a:rPr>
              <a:t>void</a:t>
            </a:r>
            <a:r>
              <a:rPr lang="en-US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9508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07473" y="609600"/>
            <a:ext cx="7315200" cy="193899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latin typeface="Consolas" pitchFamily="49" charset="0"/>
                <a:cs typeface="Consolas" pitchFamily="49" charset="0"/>
              </a:rPr>
              <a:t>public void </a:t>
            </a:r>
            <a:r>
              <a:rPr lang="en-US" sz="24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readInteger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()</a:t>
            </a:r>
          </a:p>
          <a:p>
            <a:r>
              <a:rPr lang="en-US" sz="24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(“Enter integer--&gt;”);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keyboard.nextInt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07473" y="4038600"/>
            <a:ext cx="7315200" cy="26776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readInteger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is the method’s name. The naming rules for methods follow the same rules used for naming other identifiers. By convention,  Java programmers lowercase the first word of a method name. Method names are always followed by parentheses ( ).</a:t>
            </a:r>
          </a:p>
        </p:txBody>
      </p:sp>
    </p:spTree>
    <p:extLst>
      <p:ext uri="{BB962C8B-B14F-4D97-AF65-F5344CB8AC3E}">
        <p14:creationId xmlns:p14="http://schemas.microsoft.com/office/powerpoint/2010/main" val="262990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07473" y="609600"/>
            <a:ext cx="7315200" cy="193899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latin typeface="Consolas" pitchFamily="49" charset="0"/>
                <a:cs typeface="Consolas" pitchFamily="49" charset="0"/>
              </a:rPr>
              <a:t>public void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readInteger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()</a:t>
            </a:r>
          </a:p>
          <a:p>
            <a:r>
              <a:rPr lang="en-US" sz="24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4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4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(“Enter integer--&gt;”);</a:t>
            </a:r>
          </a:p>
          <a:p>
            <a:r>
              <a:rPr lang="en-US" sz="2400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 </a:t>
            </a:r>
            <a:r>
              <a:rPr lang="en-US" sz="24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= </a:t>
            </a:r>
            <a:r>
              <a:rPr lang="en-US" sz="24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keyboard.nextInt</a:t>
            </a:r>
            <a:r>
              <a:rPr lang="en-US" sz="24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07473" y="4038600"/>
            <a:ext cx="73152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This is the </a:t>
            </a:r>
            <a:r>
              <a:rPr lang="en-US" sz="2800" dirty="0" smtClean="0">
                <a:solidFill>
                  <a:srgbClr val="FF0000"/>
                </a:solidFill>
              </a:rPr>
              <a:t>body</a:t>
            </a:r>
            <a:r>
              <a:rPr lang="en-US" sz="2800" dirty="0" smtClean="0"/>
              <a:t> of the method. The body consists of one or more lines of code enclosed in curly braces { }.</a:t>
            </a:r>
          </a:p>
        </p:txBody>
      </p:sp>
    </p:spTree>
    <p:extLst>
      <p:ext uri="{BB962C8B-B14F-4D97-AF65-F5344CB8AC3E}">
        <p14:creationId xmlns:p14="http://schemas.microsoft.com/office/powerpoint/2010/main" val="418196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799</TotalTime>
  <Words>256</Words>
  <Application>Microsoft Office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repair</dc:creator>
  <cp:lastModifiedBy>Barry</cp:lastModifiedBy>
  <cp:revision>51</cp:revision>
  <dcterms:created xsi:type="dcterms:W3CDTF">2012-11-30T16:22:57Z</dcterms:created>
  <dcterms:modified xsi:type="dcterms:W3CDTF">2013-07-26T23:04:39Z</dcterms:modified>
</cp:coreProperties>
</file>