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3" r:id="rId5"/>
    <p:sldId id="257" r:id="rId6"/>
    <p:sldId id="258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D7FF"/>
    <a:srgbClr val="79B6FF"/>
    <a:srgbClr val="53A9FF"/>
    <a:srgbClr val="5DAEFF"/>
    <a:srgbClr val="0D6FFF"/>
    <a:srgbClr val="1976FF"/>
    <a:srgbClr val="D2DFEE"/>
    <a:srgbClr val="B1C9E5"/>
    <a:srgbClr val="71B8FF"/>
    <a:srgbClr val="479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D6FFF"/>
            </a:gs>
            <a:gs pos="100000">
              <a:srgbClr val="B3D7FF"/>
            </a:gs>
            <a:gs pos="73000">
              <a:srgbClr val="79B6FF"/>
            </a:gs>
            <a:gs pos="39999">
              <a:srgbClr val="53A9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1000" y="457200"/>
            <a:ext cx="8521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Hexadecimal Positional Notation</a:t>
            </a:r>
            <a:endParaRPr lang="en-US" sz="4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371600" y="2057400"/>
            <a:ext cx="63083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Click </a:t>
            </a:r>
            <a:r>
              <a:rPr lang="en-US" sz="3200" b="1" dirty="0" smtClean="0"/>
              <a:t>Next</a:t>
            </a:r>
            <a:r>
              <a:rPr lang="en-US" sz="3200" dirty="0" smtClean="0"/>
              <a:t> to see what the base – 16 </a:t>
            </a:r>
          </a:p>
          <a:p>
            <a:r>
              <a:rPr lang="en-US" sz="3200" dirty="0" smtClean="0"/>
              <a:t>number,  D7A3,  equals in decimal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754482"/>
              </p:ext>
            </p:extLst>
          </p:nvPr>
        </p:nvGraphicFramePr>
        <p:xfrm>
          <a:off x="1776367" y="1828800"/>
          <a:ext cx="60960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65536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4101" y="190500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0941" y="2313708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28600"/>
            <a:ext cx="76830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1</a:t>
            </a:r>
            <a:r>
              <a:rPr lang="en-US" sz="2800" dirty="0" smtClean="0"/>
              <a:t> : Determine place values by using increasing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powers of 16.</a:t>
            </a:r>
          </a:p>
        </p:txBody>
      </p:sp>
    </p:spTree>
    <p:extLst>
      <p:ext uri="{BB962C8B-B14F-4D97-AF65-F5344CB8AC3E}">
        <p14:creationId xmlns:p14="http://schemas.microsoft.com/office/powerpoint/2010/main" val="48029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839690"/>
              </p:ext>
            </p:extLst>
          </p:nvPr>
        </p:nvGraphicFramePr>
        <p:xfrm>
          <a:off x="1828800" y="1835727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65536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16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6534" y="1911927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3374" y="2320635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2385" y="2761795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28600"/>
            <a:ext cx="80797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 : Write the hexadecimal number’s digits (D7A3)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under the corresponding place values.</a:t>
            </a:r>
          </a:p>
        </p:txBody>
      </p:sp>
    </p:spTree>
    <p:extLst>
      <p:ext uri="{BB962C8B-B14F-4D97-AF65-F5344CB8AC3E}">
        <p14:creationId xmlns:p14="http://schemas.microsoft.com/office/powerpoint/2010/main" val="2100730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744326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65536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4073" y="167038"/>
            <a:ext cx="7757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3 </a:t>
            </a:r>
            <a:r>
              <a:rPr lang="en-US" sz="2800" dirty="0" smtClean="0"/>
              <a:t>: Multiply each numeral by its corresponding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place value.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695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3 * 1 =             3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9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183379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65536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6955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3 * 1 =             3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A * 16 =          160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810000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 = 10)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3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282268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65536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6955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3 * 1 =             3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A * 16 =          160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7 * 256 =        1792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287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19288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65536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69551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</a:rPr>
              <a:t>3 * 1 =             3</a:t>
            </a:r>
          </a:p>
          <a:p>
            <a:r>
              <a:rPr lang="en-US" sz="2800" dirty="0" smtClean="0">
                <a:latin typeface="Courier New" pitchFamily="49" charset="0"/>
              </a:rPr>
              <a:t>A * 16 =          160</a:t>
            </a:r>
          </a:p>
          <a:p>
            <a:r>
              <a:rPr lang="en-US" sz="2800" dirty="0" smtClean="0">
                <a:latin typeface="Courier New" pitchFamily="49" charset="0"/>
              </a:rPr>
              <a:t>7 * 256 =        1792</a:t>
            </a:r>
          </a:p>
          <a:p>
            <a:r>
              <a:rPr lang="en-US" sz="2800" dirty="0" smtClean="0">
                <a:latin typeface="Courier New" pitchFamily="49" charset="0"/>
              </a:rPr>
              <a:t>D * 4096 =      57344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64820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 = 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49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819419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65536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91180"/>
            <a:ext cx="4672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4</a:t>
            </a:r>
            <a:r>
              <a:rPr lang="en-US" sz="2800" dirty="0" smtClean="0"/>
              <a:t> : Add products together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5791200" y="5181600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59299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286000" y="5105400"/>
            <a:ext cx="5554726" cy="4941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0" y="45720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5867400"/>
            <a:ext cx="6846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Therefore the hexadecimal number D7A3 is equal to 59299 in decimal.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62200" y="3276600"/>
            <a:ext cx="469551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</a:rPr>
              <a:t>3 * 1 =             3</a:t>
            </a:r>
          </a:p>
          <a:p>
            <a:r>
              <a:rPr lang="en-US" sz="2800" dirty="0" smtClean="0">
                <a:latin typeface="Courier New" pitchFamily="49" charset="0"/>
              </a:rPr>
              <a:t>A * 16 =          160</a:t>
            </a:r>
          </a:p>
          <a:p>
            <a:r>
              <a:rPr lang="en-US" sz="2800" dirty="0" smtClean="0">
                <a:latin typeface="Courier New" pitchFamily="49" charset="0"/>
              </a:rPr>
              <a:t>7 * 256 =        1792</a:t>
            </a:r>
          </a:p>
          <a:p>
            <a:r>
              <a:rPr lang="en-US" sz="2800" dirty="0" smtClean="0">
                <a:latin typeface="Courier New" pitchFamily="49" charset="0"/>
              </a:rPr>
              <a:t>D * 4096 =      57344</a:t>
            </a:r>
          </a:p>
        </p:txBody>
      </p:sp>
    </p:spTree>
    <p:extLst>
      <p:ext uri="{BB962C8B-B14F-4D97-AF65-F5344CB8AC3E}">
        <p14:creationId xmlns:p14="http://schemas.microsoft.com/office/powerpoint/2010/main" val="1171729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286</Words>
  <Application>Microsoft Office PowerPoint</Application>
  <PresentationFormat>On-screen Show (4:3)</PresentationFormat>
  <Paragraphs>143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26</cp:revision>
  <dcterms:created xsi:type="dcterms:W3CDTF">2012-11-30T16:22:57Z</dcterms:created>
  <dcterms:modified xsi:type="dcterms:W3CDTF">2013-01-20T18:05:05Z</dcterms:modified>
</cp:coreProperties>
</file>