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1" r:id="rId2"/>
    <p:sldId id="258" r:id="rId3"/>
    <p:sldId id="260" r:id="rId4"/>
    <p:sldId id="261" r:id="rId5"/>
    <p:sldId id="293" r:id="rId6"/>
    <p:sldId id="294" r:id="rId7"/>
    <p:sldId id="295" r:id="rId8"/>
    <p:sldId id="296" r:id="rId9"/>
    <p:sldId id="29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CFF"/>
    <a:srgbClr val="9FCFFF"/>
    <a:srgbClr val="379BFF"/>
    <a:srgbClr val="0064F6"/>
    <a:srgbClr val="71B8FF"/>
    <a:srgbClr val="4F96FF"/>
    <a:srgbClr val="79BCFF"/>
    <a:srgbClr val="2F83FF"/>
    <a:srgbClr val="3F8DFF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2B7991-B171-444F-8BE5-06BD7A1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EB37-EA3E-48A1-A23E-AFE30F18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53FF-F131-44D2-97F4-EB10D1E86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2363-C623-4D62-8A50-8C7912E1C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12C7-8DEC-47CA-A2D4-EE51ED8B5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6F0-CFD4-494D-9912-A2F41513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F689-9B10-4D0B-90E9-C34E60CFC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E154-CC92-4157-8208-A6288F85D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3363-D3C0-43D7-90F5-9604EB2B7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987E2-DA5A-45A0-933A-A827CC68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5BEA-62D4-4886-BF37-D9D2086DC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3CC70-BA7A-4742-A0BE-778B3D77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64F6"/>
            </a:gs>
            <a:gs pos="39000">
              <a:srgbClr val="379BFF"/>
            </a:gs>
            <a:gs pos="70000">
              <a:srgbClr val="9FCFFF"/>
            </a:gs>
            <a:gs pos="100000">
              <a:srgbClr val="C5D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F6C9CE7-C919-4DB3-B73B-84E9EF56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 smtClean="0"/>
              <a:t>Convert Binary Number </a:t>
            </a:r>
            <a:br>
              <a:rPr lang="en-US" dirty="0" smtClean="0"/>
            </a:br>
            <a:r>
              <a:rPr lang="en-US" dirty="0" smtClean="0"/>
              <a:t>to Decimal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96200" cy="20574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How do you convert the following binary number to decimal?</a:t>
            </a:r>
          </a:p>
        </p:txBody>
      </p:sp>
      <p:sp>
        <p:nvSpPr>
          <p:cNvPr id="4" name="Rectangle 3"/>
          <p:cNvSpPr/>
          <p:nvPr/>
        </p:nvSpPr>
        <p:spPr>
          <a:xfrm>
            <a:off x="3345133" y="3048000"/>
            <a:ext cx="22174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10101101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1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Write binary place values above each digit.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71600" y="15240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2: 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Multiply each digit by its place value.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22860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71600" y="1411069"/>
            <a:ext cx="6248400" cy="646331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You only need to do the multiplication for the 1 digits since a digit of 0 when multiplied by its place value will equal 0.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3886200"/>
            <a:ext cx="3687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 =           1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2: 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Multiply each digit by its place value.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4478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0" y="3124200"/>
            <a:ext cx="36872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 =           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4 =           4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2: 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Multiply each digit by its place value.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4478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0" y="3124200"/>
            <a:ext cx="36920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 =           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2 =           2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8 = 		  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2: 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Multiply each digit by its place value.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4478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0" y="3124200"/>
            <a:ext cx="36920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 =           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4 =           2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8 = 		   4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32 =        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2: 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Multiply each digit by its place value.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4478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0" y="3124200"/>
            <a:ext cx="36920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 =           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4 =           2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8 = 		   4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32 =         32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128 =       128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algn="l" eaLnBrk="1" hangingPunct="1"/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3: 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products together.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447800"/>
          <a:ext cx="6324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  <a:gridCol w="790575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128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64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32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16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8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4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7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6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5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4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3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2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1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2400" baseline="30000" dirty="0" smtClean="0">
                          <a:latin typeface="Calibri" pitchFamily="34" charset="0"/>
                        </a:rPr>
                        <a:t>0</a:t>
                      </a:r>
                      <a:endParaRPr lang="en-US" sz="2400" baseline="30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0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itchFamily="34" charset="0"/>
                        </a:rPr>
                        <a:t>1</a:t>
                      </a:r>
                      <a:endParaRPr lang="en-US" sz="24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0" y="3124200"/>
            <a:ext cx="36920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 =           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4 =           2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8 = 		   4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32 =         32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 * 128 =       128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752600" y="5029200"/>
            <a:ext cx="5554726" cy="4941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93198" y="458218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7269" y="5029200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173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5715000"/>
            <a:ext cx="6408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Therefore the binary number 10101101 is equal to 173 in decimal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367</Words>
  <Application>Microsoft Office PowerPoint</Application>
  <PresentationFormat>On-screen Show (4:3)</PresentationFormat>
  <Paragraphs>202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Convert Binary Number  to Decimal</vt:lpstr>
      <vt:lpstr>How do you convert the following binary number to decimal?</vt:lpstr>
      <vt:lpstr>Step 1: Write binary place values above each digit.</vt:lpstr>
      <vt:lpstr>Step 2: Multiply each digit by its place value.</vt:lpstr>
      <vt:lpstr>Step 2: Multiply each digit by its place value.</vt:lpstr>
      <vt:lpstr>Step 2: Multiply each digit by its place value.</vt:lpstr>
      <vt:lpstr>Step 2: Multiply each digit by its place value.</vt:lpstr>
      <vt:lpstr>Step 2: Multiply each digit by its place value.</vt:lpstr>
      <vt:lpstr>Step 3: Add products together.</vt:lpstr>
    </vt:vector>
  </TitlesOfParts>
  <Company>Denton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Conversions</dc:title>
  <dc:creator>bwagner</dc:creator>
  <cp:lastModifiedBy>Barry</cp:lastModifiedBy>
  <cp:revision>26</cp:revision>
  <dcterms:created xsi:type="dcterms:W3CDTF">2005-08-17T19:38:49Z</dcterms:created>
  <dcterms:modified xsi:type="dcterms:W3CDTF">2013-01-20T17:34:47Z</dcterms:modified>
</cp:coreProperties>
</file>