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6" r:id="rId3"/>
    <p:sldId id="281" r:id="rId4"/>
    <p:sldId id="287" r:id="rId5"/>
    <p:sldId id="280" r:id="rId6"/>
    <p:sldId id="288" r:id="rId7"/>
    <p:sldId id="279" r:id="rId8"/>
    <p:sldId id="289" r:id="rId9"/>
    <p:sldId id="278" r:id="rId10"/>
    <p:sldId id="290" r:id="rId11"/>
    <p:sldId id="291" r:id="rId12"/>
    <p:sldId id="292" r:id="rId13"/>
    <p:sldId id="282" r:id="rId14"/>
    <p:sldId id="283" r:id="rId15"/>
    <p:sldId id="284" r:id="rId16"/>
    <p:sldId id="285" r:id="rId17"/>
    <p:sldId id="286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DFDA00"/>
    <a:srgbClr val="FFFFCC"/>
    <a:srgbClr val="DCECFC"/>
    <a:srgbClr val="94C5F6"/>
    <a:srgbClr val="47A3FF"/>
    <a:srgbClr val="056AFF"/>
    <a:srgbClr val="D5FFD5"/>
    <a:srgbClr val="E9F5DB"/>
    <a:srgbClr val="EA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4493" y="2590959"/>
            <a:ext cx="6625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Tracing Factorial Problem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factorial method is called again with n = </a:t>
            </a:r>
            <a:r>
              <a:rPr lang="en-US" sz="2800" dirty="0" smtClean="0"/>
              <a:t>1 </a:t>
            </a:r>
            <a:r>
              <a:rPr lang="en-US" sz="2800" dirty="0"/>
              <a:t>: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f(1)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754866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047955" y="507904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2*f(1)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4727" y="229618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3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base case has finally been reached (n==1) so the recursion stops. The program can now solve the problem by evaluating each method call that was added to the stack. This is called </a:t>
            </a:r>
            <a:r>
              <a:rPr lang="en-US" sz="2800" dirty="0" smtClean="0">
                <a:solidFill>
                  <a:srgbClr val="FF0000"/>
                </a:solidFill>
              </a:rPr>
              <a:t>unwinding the stack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45321" y="3606324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047955" y="507904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2*f(1)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5971018"/>
            <a:ext cx="261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Base Case Reached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0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When the stack is unwinding the methods are evaluated in the reverse order that they were added to the stack.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3606324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047955" y="507904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2*f(1)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5971018"/>
            <a:ext cx="261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Base Case Reached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return line for method call f(1) returns a value of 1 to method call f(2) which was the last method call placed on the stack.</a:t>
            </a:r>
            <a:endParaRPr lang="en-US" sz="2800" dirty="0" smtClean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f(1)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f(2) = 2 * f(1)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1791" y="4035861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2*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0" name="Down Arrow 19"/>
          <p:cNvSpPr/>
          <p:nvPr/>
        </p:nvSpPr>
        <p:spPr>
          <a:xfrm flipV="1">
            <a:off x="7056500" y="597101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085176" y="6295612"/>
            <a:ext cx="458624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return line for </a:t>
            </a:r>
            <a:r>
              <a:rPr lang="en-US" sz="2800" dirty="0" smtClean="0"/>
              <a:t>method f(2) can now be evaluated (2 * 1). The answer is passed to f(3).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f(2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f(3)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f(2)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9894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flipV="1">
            <a:off x="7047955" y="507904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38709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2*1=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return line for method </a:t>
            </a:r>
            <a:r>
              <a:rPr lang="en-US" sz="2800" dirty="0" smtClean="0"/>
              <a:t>f(3) </a:t>
            </a:r>
            <a:r>
              <a:rPr lang="en-US" sz="2800" dirty="0"/>
              <a:t>can now be evaluated </a:t>
            </a:r>
            <a:r>
              <a:rPr lang="en-US" sz="2800" dirty="0" smtClean="0"/>
              <a:t>(3 </a:t>
            </a:r>
            <a:r>
              <a:rPr lang="en-US" sz="2800" dirty="0"/>
              <a:t>* </a:t>
            </a:r>
            <a:r>
              <a:rPr lang="en-US" sz="2800" dirty="0" smtClean="0"/>
              <a:t>2). </a:t>
            </a:r>
            <a:r>
              <a:rPr lang="en-US" sz="2800" dirty="0"/>
              <a:t>The answer </a:t>
            </a:r>
            <a:r>
              <a:rPr lang="en-US" sz="2800" dirty="0" smtClean="0"/>
              <a:t>is passed to f(4).</a:t>
            </a:r>
            <a:endParaRPr lang="en-US" sz="2800" dirty="0"/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f(3)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6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f(4)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f(3)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flipV="1">
            <a:off x="7047955" y="4191000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6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8" y="4529126"/>
            <a:ext cx="1748328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3*2=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6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68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return line for method </a:t>
            </a:r>
            <a:r>
              <a:rPr lang="en-US" sz="2800" dirty="0" smtClean="0"/>
              <a:t>f(4) </a:t>
            </a:r>
            <a:r>
              <a:rPr lang="en-US" sz="2800" dirty="0"/>
              <a:t>can now be evaluated </a:t>
            </a:r>
            <a:r>
              <a:rPr lang="en-US" sz="2800" dirty="0" smtClean="0"/>
              <a:t>(4 </a:t>
            </a:r>
            <a:r>
              <a:rPr lang="en-US" sz="2800" dirty="0"/>
              <a:t>* </a:t>
            </a:r>
            <a:r>
              <a:rPr lang="en-US" sz="2800" dirty="0" smtClean="0"/>
              <a:t>6). </a:t>
            </a:r>
            <a:r>
              <a:rPr lang="en-US" sz="2800" dirty="0"/>
              <a:t>The answer is passed to </a:t>
            </a:r>
            <a:r>
              <a:rPr lang="en-US" sz="2800" dirty="0" smtClean="0"/>
              <a:t>f(5).</a:t>
            </a:r>
            <a:endParaRPr lang="en-US" sz="2800" dirty="0"/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f(4)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24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f(5)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f(4)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24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4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flipV="1">
            <a:off x="7047955" y="330223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4*6=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24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3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return line for method </a:t>
            </a:r>
            <a:r>
              <a:rPr lang="en-US" sz="2800" dirty="0" smtClean="0"/>
              <a:t>call f(5) </a:t>
            </a:r>
            <a:r>
              <a:rPr lang="en-US" sz="2800" dirty="0"/>
              <a:t>can now be evaluated </a:t>
            </a:r>
            <a:r>
              <a:rPr lang="en-US" sz="2800" dirty="0" smtClean="0"/>
              <a:t>(5 </a:t>
            </a:r>
            <a:r>
              <a:rPr lang="en-US" sz="2800" dirty="0"/>
              <a:t>* </a:t>
            </a:r>
            <a:r>
              <a:rPr lang="en-US" sz="2800" dirty="0" smtClean="0"/>
              <a:t>24). </a:t>
            </a:r>
            <a:r>
              <a:rPr lang="en-US" sz="2800" dirty="0"/>
              <a:t>The </a:t>
            </a:r>
            <a:r>
              <a:rPr lang="en-US" sz="2800" dirty="0" smtClean="0"/>
              <a:t>stack has completely unwound so the answer to the original method call </a:t>
            </a:r>
            <a:r>
              <a:rPr lang="en-US" sz="2800" dirty="0" smtClean="0">
                <a:solidFill>
                  <a:srgbClr val="FF0000"/>
                </a:solidFill>
              </a:rPr>
              <a:t>f(5) = 120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806725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5*24=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120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51746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5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1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Assume a call is made to the factorial method with n = 5: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f(5)</a:t>
            </a:r>
            <a:r>
              <a:rPr lang="en-US" sz="2800" dirty="0" smtClean="0"/>
              <a:t>.  *For simplicity I have changed the name of the factorial method to f.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7432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5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24727" y="229618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base case is false (n != 1) so the recursive case is executed. The return line has a method call in it so it cannot be evaluated yet. The current state of the method is stored on the stack and the method is called again.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</a:t>
            </a:r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5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factorial method is called again with n = 4 :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f(4)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41049" y="275295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4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4727" y="229618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base case is still false so the recursive case is executed again. The return line contains a method call so it cannot be evaluated yet. </a:t>
            </a:r>
            <a:r>
              <a:rPr lang="en-US" sz="2800" dirty="0"/>
              <a:t>T</a:t>
            </a:r>
            <a:r>
              <a:rPr lang="en-US" sz="2800" dirty="0" smtClean="0"/>
              <a:t>he current method information is pushed on to the stack and the method is called again.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5576" y="274320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4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89105" y="3641222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</a:t>
            </a:r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factorial method is called again with n = </a:t>
            </a:r>
            <a:r>
              <a:rPr lang="en-US" sz="2800" dirty="0" smtClean="0"/>
              <a:t>3 </a:t>
            </a:r>
            <a:r>
              <a:rPr lang="en-US" sz="2800" dirty="0"/>
              <a:t>: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f(3)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75295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3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4727" y="229618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28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base case is still false so the recursive case is executed again. The return line contains a method call so it cannot be evaluated yet. The current method information is pushed on to the </a:t>
            </a:r>
            <a:r>
              <a:rPr lang="en-US" sz="2800" dirty="0" smtClean="0"/>
              <a:t>stack </a:t>
            </a:r>
            <a:r>
              <a:rPr lang="en-US" sz="2800" dirty="0"/>
              <a:t>and the method is called again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9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factorial method is called again with n = </a:t>
            </a:r>
            <a:r>
              <a:rPr lang="en-US" sz="2800" dirty="0" smtClean="0"/>
              <a:t>2 </a:t>
            </a:r>
            <a:r>
              <a:rPr lang="en-US" sz="2800" dirty="0"/>
              <a:t>: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f(2)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74320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2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4727" y="2296180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8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762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base case is still false so the recursive case is executed again. The return line contains a method call so it cannot be evaluated yet. The current method information is pushed on to the </a:t>
            </a:r>
            <a:r>
              <a:rPr lang="en-US" sz="2800" dirty="0" smtClean="0"/>
              <a:t>stack </a:t>
            </a:r>
            <a:r>
              <a:rPr lang="en-US" sz="2800" dirty="0"/>
              <a:t>and the method is called again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49530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return n * f(n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17178" y="275295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5*f(4)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9108" y="2286000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stack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98940"/>
            <a:ext cx="4953000" cy="52322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                                                              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8600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743200"/>
            <a:ext cx="385273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2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979398" y="3301524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022317" y="4190142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047955" y="5079048"/>
            <a:ext cx="488916" cy="304800"/>
          </a:xfrm>
          <a:prstGeom prst="downArrow">
            <a:avLst/>
          </a:prstGeom>
          <a:solidFill>
            <a:srgbClr val="FF0000"/>
          </a:solidFill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178" y="3640508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4*f(3)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7177" y="4529126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3*f(2)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6795" y="5422160"/>
            <a:ext cx="1748327" cy="52322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*f(1)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                 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0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1087</Words>
  <Application>Microsoft Office PowerPoint</Application>
  <PresentationFormat>On-screen Show (4:3)</PresentationFormat>
  <Paragraphs>251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113</cp:revision>
  <dcterms:created xsi:type="dcterms:W3CDTF">2012-11-30T16:22:57Z</dcterms:created>
  <dcterms:modified xsi:type="dcterms:W3CDTF">2013-07-26T04:55:44Z</dcterms:modified>
</cp:coreProperties>
</file>