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CFC"/>
    <a:srgbClr val="94C5F6"/>
    <a:srgbClr val="47A3FF"/>
    <a:srgbClr val="056AFF"/>
    <a:srgbClr val="FFFFCC"/>
    <a:srgbClr val="D5FFD5"/>
    <a:srgbClr val="E9F5DB"/>
    <a:srgbClr val="EAFFD5"/>
    <a:srgbClr val="FFE07D"/>
    <a:srgbClr val="CBDAE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15" autoAdjust="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19200" y="1676400"/>
            <a:ext cx="4419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2451 / 10 = 245 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0" y="228600"/>
            <a:ext cx="487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Number of Digits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7315200" y="1676400"/>
            <a:ext cx="914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2800" y="1143000"/>
            <a:ext cx="11376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count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19200" y="1676400"/>
            <a:ext cx="4419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2451 / 10 = </a:t>
            </a:r>
            <a:r>
              <a:rPr lang="en-US" sz="3600" dirty="0" smtClean="0">
                <a:solidFill>
                  <a:srgbClr val="FF0000"/>
                </a:solidFill>
              </a:rPr>
              <a:t>245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245</a:t>
            </a:r>
            <a:r>
              <a:rPr lang="en-US" sz="3600" dirty="0" smtClean="0"/>
              <a:t>/10 = 24 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0" y="228600"/>
            <a:ext cx="487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Number of Digits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7315200" y="1676400"/>
            <a:ext cx="914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2800" y="1143000"/>
            <a:ext cx="11376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count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19200" y="1676400"/>
            <a:ext cx="44196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2451 / 10 = 245</a:t>
            </a:r>
          </a:p>
          <a:p>
            <a:r>
              <a:rPr lang="en-US" sz="3600" dirty="0" smtClean="0"/>
              <a:t>245 / 10 = </a:t>
            </a:r>
            <a:r>
              <a:rPr lang="en-US" sz="3600" dirty="0" smtClean="0">
                <a:solidFill>
                  <a:srgbClr val="FF0000"/>
                </a:solidFill>
              </a:rPr>
              <a:t>24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24</a:t>
            </a:r>
            <a:r>
              <a:rPr lang="en-US" sz="3600" dirty="0" smtClean="0"/>
              <a:t> / 10 = 2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0" y="228600"/>
            <a:ext cx="487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Number of Digits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7315200" y="1676400"/>
            <a:ext cx="914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2800" y="1143000"/>
            <a:ext cx="11376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count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19200" y="1676400"/>
            <a:ext cx="44196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2451 / 10 = 245</a:t>
            </a:r>
          </a:p>
          <a:p>
            <a:r>
              <a:rPr lang="en-US" sz="3600" dirty="0" smtClean="0"/>
              <a:t>245 / 10 = 24</a:t>
            </a:r>
          </a:p>
          <a:p>
            <a:r>
              <a:rPr lang="en-US" sz="3600" dirty="0" smtClean="0"/>
              <a:t>24 / 10 = </a:t>
            </a:r>
            <a:r>
              <a:rPr lang="en-US" sz="36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2</a:t>
            </a:r>
            <a:r>
              <a:rPr lang="en-US" sz="3600" dirty="0" smtClean="0"/>
              <a:t> / 10 = 0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0" y="228600"/>
            <a:ext cx="487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Number of Digits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7315200" y="1676400"/>
            <a:ext cx="914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2800" y="1143000"/>
            <a:ext cx="11376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count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895600" y="4572000"/>
            <a:ext cx="10554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Stop</a:t>
            </a:r>
            <a:endParaRPr lang="en-US" sz="3600" b="1" dirty="0"/>
          </a:p>
        </p:txBody>
      </p:sp>
      <p:cxnSp>
        <p:nvCxnSpPr>
          <p:cNvPr id="8" name="Straight Arrow Connector 7"/>
          <p:cNvCxnSpPr>
            <a:stCxn id="6" idx="0"/>
          </p:cNvCxnSpPr>
          <p:nvPr/>
        </p:nvCxnSpPr>
        <p:spPr>
          <a:xfrm rot="16200000" flipV="1">
            <a:off x="2892755" y="4041445"/>
            <a:ext cx="685800" cy="375309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19200" y="1676400"/>
            <a:ext cx="44196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2451 / 10 = 245</a:t>
            </a:r>
          </a:p>
          <a:p>
            <a:r>
              <a:rPr lang="en-US" sz="3600" dirty="0" smtClean="0"/>
              <a:t>245 / 10 = 24</a:t>
            </a:r>
          </a:p>
          <a:p>
            <a:r>
              <a:rPr lang="en-US" sz="3600" dirty="0" smtClean="0"/>
              <a:t>24 / 10 = 2</a:t>
            </a:r>
          </a:p>
          <a:p>
            <a:r>
              <a:rPr lang="en-US" sz="3600" dirty="0" smtClean="0"/>
              <a:t>2 / 10 = 0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0" y="228600"/>
            <a:ext cx="487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Number of Digits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7315200" y="1676400"/>
            <a:ext cx="914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2800" y="1143000"/>
            <a:ext cx="11376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count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791200" y="3200400"/>
            <a:ext cx="2353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Number of Digits</a:t>
            </a:r>
            <a:endParaRPr lang="en-US" sz="2400" b="1" dirty="0"/>
          </a:p>
        </p:txBody>
      </p:sp>
      <p:cxnSp>
        <p:nvCxnSpPr>
          <p:cNvPr id="11" name="Straight Arrow Connector 10"/>
          <p:cNvCxnSpPr>
            <a:stCxn id="6" idx="0"/>
          </p:cNvCxnSpPr>
          <p:nvPr/>
        </p:nvCxnSpPr>
        <p:spPr>
          <a:xfrm rot="5400000" flipH="1" flipV="1">
            <a:off x="6896100" y="2510265"/>
            <a:ext cx="762000" cy="618270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102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Administrator</cp:lastModifiedBy>
  <cp:revision>76</cp:revision>
  <dcterms:created xsi:type="dcterms:W3CDTF">2012-11-30T16:22:57Z</dcterms:created>
  <dcterms:modified xsi:type="dcterms:W3CDTF">2013-03-05T15:24:05Z</dcterms:modified>
</cp:coreProperties>
</file>