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5" r:id="rId3"/>
    <p:sldId id="275" r:id="rId4"/>
    <p:sldId id="268" r:id="rId5"/>
    <p:sldId id="271" r:id="rId6"/>
    <p:sldId id="269" r:id="rId7"/>
    <p:sldId id="270" r:id="rId8"/>
    <p:sldId id="272" r:id="rId9"/>
    <p:sldId id="273" r:id="rId10"/>
    <p:sldId id="274" r:id="rId11"/>
    <p:sldId id="276" r:id="rId12"/>
    <p:sldId id="277" r:id="rId13"/>
    <p:sldId id="27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07D"/>
    <a:srgbClr val="DCECFC"/>
    <a:srgbClr val="94C5F6"/>
    <a:srgbClr val="47A3FF"/>
    <a:srgbClr val="056AFF"/>
    <a:srgbClr val="FFFFCC"/>
    <a:srgbClr val="D5FFD5"/>
    <a:srgbClr val="E9F5DB"/>
    <a:srgbClr val="EAFFD5"/>
    <a:srgbClr val="CBDA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15" autoAdjust="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670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5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57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47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639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2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8074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03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32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667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815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56AFF"/>
            </a:gs>
            <a:gs pos="99000">
              <a:srgbClr val="DCECFC"/>
            </a:gs>
            <a:gs pos="70000">
              <a:srgbClr val="94C5F6"/>
            </a:gs>
            <a:gs pos="35000">
              <a:srgbClr val="47A3F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3596A-8C77-4727-9A68-8AE14AC65763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13855D-15FB-49E3-82FB-17A3E315FB9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98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739716" y="2209800"/>
            <a:ext cx="5674951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Declaring and 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Initializing an 2DArray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20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9998031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rgbClr val="FF0000"/>
                          </a:solidFill>
                        </a:rPr>
                        <a:t>20</a:t>
                      </a:r>
                      <a:endParaRPr lang="en-US" sz="36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6745663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3002497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Assign the cell [1][3]a value of 20.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28255" y="956431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389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3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7226646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20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8313346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9551019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row 3.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15112" y="13485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2869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631478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20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0327914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781283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column 0.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14400" y="135868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7725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30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0523086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20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>
                          <a:solidFill>
                            <a:srgbClr val="FF0000"/>
                          </a:solidFill>
                        </a:rPr>
                        <a:t>30</a:t>
                      </a:r>
                      <a:endParaRPr lang="en-US" sz="3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4362073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2682766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/>
              <a:t>Assign the cell </a:t>
            </a:r>
            <a:r>
              <a:rPr lang="en-US" sz="2800" dirty="0" smtClean="0"/>
              <a:t>[3][0] a </a:t>
            </a:r>
            <a:r>
              <a:rPr lang="en-US" sz="2800" dirty="0"/>
              <a:t>value of </a:t>
            </a:r>
            <a:r>
              <a:rPr lang="en-US" sz="2800" dirty="0" smtClean="0"/>
              <a:t>30</a:t>
            </a:r>
            <a:r>
              <a:rPr lang="en-US" sz="2800" dirty="0"/>
              <a:t>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914400" y="13485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8830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330883"/>
            <a:ext cx="7315200" cy="52322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152400" y="1674167"/>
            <a:ext cx="3581173" cy="461665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notice double brackets [][].</a:t>
            </a:r>
            <a:endParaRPr lang="en-US" sz="2400" dirty="0"/>
          </a:p>
        </p:txBody>
      </p:sp>
      <p:sp>
        <p:nvSpPr>
          <p:cNvPr id="5" name="TextBox 4"/>
          <p:cNvSpPr txBox="1"/>
          <p:nvPr/>
        </p:nvSpPr>
        <p:spPr>
          <a:xfrm>
            <a:off x="4953000" y="1674167"/>
            <a:ext cx="784958" cy="461665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rows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523181" y="1674165"/>
            <a:ext cx="1233671" cy="461665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2400" dirty="0" smtClean="0"/>
              <a:t>columns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1573507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1808677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0546690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 flipV="1">
            <a:off x="1676400" y="914400"/>
            <a:ext cx="266586" cy="60960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H="1" flipV="1">
            <a:off x="6362586" y="896231"/>
            <a:ext cx="571614" cy="746096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flipV="1">
            <a:off x="5345479" y="896231"/>
            <a:ext cx="439545" cy="746096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6023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52305" y="2209800"/>
            <a:ext cx="5049779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Assigning values to</a:t>
            </a:r>
          </a:p>
          <a:p>
            <a:pPr algn="ctr"/>
            <a:r>
              <a:rPr lang="en-US" sz="4400" dirty="0" smtClean="0">
                <a:latin typeface="Arial" pitchFamily="34" charset="0"/>
                <a:cs typeface="Arial" pitchFamily="34" charset="0"/>
              </a:rPr>
              <a:t>the array elements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9348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4791716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58179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4295040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76200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9541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Instantiate a 2D array of type </a:t>
            </a:r>
            <a:r>
              <a:rPr lang="en-US" sz="2800" dirty="0" err="1" smtClean="0"/>
              <a:t>int</a:t>
            </a:r>
            <a:r>
              <a:rPr lang="en-US" sz="2800" dirty="0" smtClean="0"/>
              <a:t> with 4 rows and 4 columns.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057126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6263422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0129019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3573099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533400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row 0.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905744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2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0726258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3712572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8439499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column 2.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14400" y="533400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93332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10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6717417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rgbClr val="FF0000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8600225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8195754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Assign the cell [0][2] a value of 10.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14400" y="529916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6871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</a:t>
            </a:r>
            <a:r>
              <a:rPr lang="en-US" sz="28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][3]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3427791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8289498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2430624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row 1.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14400" y="942110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5253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76200"/>
            <a:ext cx="7315200" cy="1815882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[][] table = new </a:t>
            </a:r>
            <a:r>
              <a:rPr lang="en-US" sz="2800" dirty="0" err="1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[4][4];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table[0][2] = 10;</a:t>
            </a:r>
          </a:p>
          <a:p>
            <a:r>
              <a:rPr lang="en-US" sz="2800" dirty="0">
                <a:latin typeface="Consolas" pitchFamily="49" charset="0"/>
                <a:cs typeface="Consolas" pitchFamily="49" charset="0"/>
              </a:rPr>
              <a:t>table[1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][</a:t>
            </a:r>
            <a:r>
              <a:rPr lang="en-US" sz="2800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3</a:t>
            </a:r>
            <a:r>
              <a:rPr lang="en-US" sz="2800" dirty="0" smtClean="0">
                <a:latin typeface="Consolas" pitchFamily="49" charset="0"/>
                <a:cs typeface="Consolas" pitchFamily="49" charset="0"/>
              </a:rPr>
              <a:t>] = 20;</a:t>
            </a:r>
          </a:p>
          <a:p>
            <a:r>
              <a:rPr lang="en-US" sz="2800" dirty="0" smtClean="0">
                <a:latin typeface="Consolas" pitchFamily="49" charset="0"/>
                <a:cs typeface="Consolas" pitchFamily="49" charset="0"/>
              </a:rPr>
              <a:t>table[3][0] = 30;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7369989"/>
              </p:ext>
            </p:extLst>
          </p:nvPr>
        </p:nvGraphicFramePr>
        <p:xfrm>
          <a:off x="3048000" y="3962400"/>
          <a:ext cx="3622964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5741"/>
                <a:gridCol w="905741"/>
                <a:gridCol w="905741"/>
                <a:gridCol w="905741"/>
              </a:tblGrid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dirty="0" smtClean="0">
                          <a:solidFill>
                            <a:schemeClr val="tx1"/>
                          </a:solidFill>
                        </a:rPr>
                        <a:t>10</a:t>
                      </a:r>
                      <a:endParaRPr lang="en-US" sz="3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  <a:tr h="685800"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200" dirty="0"/>
                    </a:p>
                  </a:txBody>
                  <a:tcPr>
                    <a:solidFill>
                      <a:srgbClr val="FFE07D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1048176"/>
              </p:ext>
            </p:extLst>
          </p:nvPr>
        </p:nvGraphicFramePr>
        <p:xfrm>
          <a:off x="2050475" y="3962400"/>
          <a:ext cx="990600" cy="2743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600"/>
              </a:tblGrid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2983497"/>
              </p:ext>
            </p:extLst>
          </p:nvPr>
        </p:nvGraphicFramePr>
        <p:xfrm>
          <a:off x="3048000" y="3200400"/>
          <a:ext cx="3611880" cy="762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2970"/>
                <a:gridCol w="902970"/>
                <a:gridCol w="902970"/>
                <a:gridCol w="902970"/>
              </a:tblGrid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0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1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2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3</a:t>
                      </a:r>
                      <a:endParaRPr lang="en-US" sz="3200" dirty="0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5492" y="4953000"/>
            <a:ext cx="10867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rows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962400" y="2782669"/>
            <a:ext cx="17597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FF00"/>
                </a:solidFill>
              </a:rPr>
              <a:t>columns</a:t>
            </a:r>
            <a:endParaRPr lang="en-US" sz="36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1881902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14400" y="1892082"/>
            <a:ext cx="7315200" cy="52322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Access column 3.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942109" y="964508"/>
            <a:ext cx="7315200" cy="533400"/>
          </a:xfrm>
          <a:prstGeom prst="rect">
            <a:avLst/>
          </a:prstGeom>
          <a:solidFill>
            <a:srgbClr val="FF0000">
              <a:alpha val="31000"/>
            </a:srgbClr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4771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946</TotalTime>
  <Words>523</Words>
  <Application>Microsoft Office PowerPoint</Application>
  <PresentationFormat>On-screen Show (4:3)</PresentationFormat>
  <Paragraphs>180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repair</dc:creator>
  <cp:lastModifiedBy>Barry</cp:lastModifiedBy>
  <cp:revision>93</cp:revision>
  <dcterms:created xsi:type="dcterms:W3CDTF">2012-11-30T16:22:57Z</dcterms:created>
  <dcterms:modified xsi:type="dcterms:W3CDTF">2013-07-26T22:28:41Z</dcterms:modified>
</cp:coreProperties>
</file>

<file path=docProps/thumbnail.jpeg>
</file>