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CD03"/>
    <a:srgbClr val="FFFFCC"/>
    <a:srgbClr val="DCECFC"/>
    <a:srgbClr val="94C5F6"/>
    <a:srgbClr val="47A3FF"/>
    <a:srgbClr val="056AFF"/>
    <a:srgbClr val="D5FFD5"/>
    <a:srgbClr val="E9F5DB"/>
    <a:srgbClr val="EAFFD5"/>
    <a:srgbClr val="FFE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26129" y="2507159"/>
            <a:ext cx="31021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Parameters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24731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(gr1 + gr2 + gr3) 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grade1 = 85,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grade2 = 97,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grade3 = 78;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double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(grade1, grade2, grade3));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479608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Next the </a:t>
            </a:r>
            <a:r>
              <a:rPr lang="en-US" sz="2400" dirty="0"/>
              <a:t>program </a:t>
            </a:r>
            <a:r>
              <a:rPr lang="en-US" sz="2400" dirty="0" smtClean="0"/>
              <a:t>instantiates </a:t>
            </a:r>
            <a:r>
              <a:rPr lang="en-US" sz="2400" dirty="0"/>
              <a:t>an object of the</a:t>
            </a:r>
          </a:p>
          <a:p>
            <a:r>
              <a:rPr lang="en-US" sz="2400" dirty="0" err="1"/>
              <a:t>ParameterDemo</a:t>
            </a:r>
            <a:r>
              <a:rPr lang="en-US" sz="2400" dirty="0"/>
              <a:t> class.</a:t>
            </a:r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914400" y="3262745"/>
            <a:ext cx="7315200" cy="304799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85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24731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(gr1 + gr2 + gr3) 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grade1 = 85,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grade2 = 97,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grade3 = 78;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double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(grade1, grade2, grade3));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488154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average method is called with the three variables as arguments (grade1, grade2, and grade3).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514600" y="3567544"/>
            <a:ext cx="4495800" cy="318656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9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24731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(gr1 + gr2 + gr3) 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grade1 = 85,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grade2 = 97,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grade3 = 78;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double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(grade1, grade2, grade3));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488154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values of the three arguments (85, 97, and 78) are </a:t>
            </a:r>
            <a:r>
              <a:rPr lang="en-US" sz="2400" dirty="0" smtClean="0">
                <a:solidFill>
                  <a:srgbClr val="FF0000"/>
                </a:solidFill>
              </a:rPr>
              <a:t>copied</a:t>
            </a:r>
            <a:r>
              <a:rPr lang="en-US" sz="2400" dirty="0" smtClean="0"/>
              <a:t> into the parameters  gr1, gr2, and gr3.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1295400" y="824345"/>
            <a:ext cx="6096000" cy="318656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343400" y="1143002"/>
            <a:ext cx="381000" cy="243839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486400" y="1143002"/>
            <a:ext cx="381000" cy="243839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400800" y="1143002"/>
            <a:ext cx="609600" cy="243839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79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24731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(gr1 + gr2 + gr3) 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grade1 = 85,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grade2 = 97,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grade3 = 78;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double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(grade1, grade2, grade3));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488154"/>
            <a:ext cx="73152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Method average begins execution. The values contained in the three parameters are used to calculate the average.</a:t>
            </a:r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921327" y="1371600"/>
            <a:ext cx="7315200" cy="318656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5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24731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85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+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97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+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76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)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grade1 = 85,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grade2 = 97,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grade3 = 78;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double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(grade1, grade2, grade3));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479608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The average is calculated.</a:t>
            </a:r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646217" y="1385454"/>
            <a:ext cx="2535384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2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24731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85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+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97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+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76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)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grade1 = 85,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grade2 = 97,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grade3 = 78;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double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86.0;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479608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The result is returned to </a:t>
            </a:r>
            <a:r>
              <a:rPr lang="en-US" sz="2400" dirty="0" smtClean="0"/>
              <a:t>the assignment statement where it is assigned to the variable avg.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2438400" y="3567545"/>
            <a:ext cx="6096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133600" y="1676400"/>
            <a:ext cx="457200" cy="17526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60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(gr1 + gr2 + gr3) 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3927923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program begins by instantiating  an object of the</a:t>
            </a:r>
          </a:p>
          <a:p>
            <a:r>
              <a:rPr lang="en-US" sz="2400" dirty="0" err="1" smtClean="0"/>
              <a:t>ParameterDemo</a:t>
            </a:r>
            <a:r>
              <a:rPr lang="en-US" sz="2400" dirty="0" smtClean="0"/>
              <a:t> class.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931944" y="2743200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(gr1 + gr2 + gr3) 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3927923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average method is called from within the </a:t>
            </a:r>
            <a:r>
              <a:rPr lang="en-US" sz="2400" dirty="0" err="1" smtClean="0"/>
              <a:t>println</a:t>
            </a:r>
            <a:r>
              <a:rPr lang="en-US" sz="2400" dirty="0" smtClean="0"/>
              <a:t> statement.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4114800" y="3020290"/>
            <a:ext cx="28956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8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(gr1 + gr2 + gr3) 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3927923"/>
            <a:ext cx="73152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three arguments (85, 97, and 76) are passed to the method average. These values are </a:t>
            </a:r>
            <a:r>
              <a:rPr lang="en-US" sz="2400" dirty="0" smtClean="0">
                <a:solidFill>
                  <a:srgbClr val="FF0000"/>
                </a:solidFill>
              </a:rPr>
              <a:t>copied</a:t>
            </a:r>
            <a:r>
              <a:rPr lang="en-US" sz="2400" dirty="0" smtClean="0"/>
              <a:t> into the three parameters  gr1, gr2, and gr3.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1295400" y="824345"/>
            <a:ext cx="60960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876800" y="1143000"/>
            <a:ext cx="838200" cy="187729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781800" y="1143000"/>
            <a:ext cx="304800" cy="187729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943600" y="1143000"/>
            <a:ext cx="304800" cy="187729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027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(gr1 + gr2 + gr3) 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3927923"/>
            <a:ext cx="73152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Method average begins execution. The values contained in the three parameters are used to calculate the average.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921327" y="1371600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85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+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97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+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76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)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(85, 97, 76));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3927923"/>
            <a:ext cx="7315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average is calculated.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2653143" y="1379608"/>
            <a:ext cx="2514601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2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8600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85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+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97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+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76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)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(86.0);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933074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result is returned to the </a:t>
            </a:r>
            <a:r>
              <a:rPr lang="en-US" sz="2400" dirty="0" err="1" smtClean="0"/>
              <a:t>println</a:t>
            </a:r>
            <a:r>
              <a:rPr lang="en-US" sz="2400" dirty="0" smtClean="0"/>
              <a:t> statement where it is displayed on the console window.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4059385" y="3038148"/>
            <a:ext cx="658092" cy="296792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209800" y="1752600"/>
            <a:ext cx="1711035" cy="12192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72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6599" y="2507159"/>
            <a:ext cx="60212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Parameters – version 2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2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228600"/>
            <a:ext cx="7315200" cy="424731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double average(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gr1,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gr2,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gr3)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return (gr1 + gr2 + gr3) / 3.0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public static void main(String[]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grade1 = 85,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grade2 = 97,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grade3 = 78;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double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0;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app = new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ParameterDemo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avg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app.average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(grade1, grade2, grade3));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1327" y="4479608"/>
            <a:ext cx="73152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Four local variables are declared and initialized in the main method. The variables grade1, grade2, and grade3 contain the values that are to be averaged. The variable </a:t>
            </a:r>
            <a:r>
              <a:rPr lang="en-US" sz="2400" dirty="0" err="1" smtClean="0"/>
              <a:t>avg</a:t>
            </a:r>
            <a:r>
              <a:rPr lang="en-US" sz="2400" dirty="0" smtClean="0"/>
              <a:t> will store the result of the calculation once it is determined.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921327" y="2743200"/>
            <a:ext cx="7315200" cy="5334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18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</TotalTime>
  <Words>1170</Words>
  <Application>Microsoft Office PowerPoint</Application>
  <PresentationFormat>On-screen Show (4:3)</PresentationFormat>
  <Paragraphs>200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80</cp:revision>
  <dcterms:created xsi:type="dcterms:W3CDTF">2012-11-30T16:22:57Z</dcterms:created>
  <dcterms:modified xsi:type="dcterms:W3CDTF">2013-07-26T23:35:03Z</dcterms:modified>
</cp:coreProperties>
</file>