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92" r:id="rId3"/>
    <p:sldId id="265" r:id="rId4"/>
    <p:sldId id="288" r:id="rId5"/>
    <p:sldId id="289" r:id="rId6"/>
    <p:sldId id="290" r:id="rId7"/>
    <p:sldId id="291" r:id="rId8"/>
    <p:sldId id="293" r:id="rId9"/>
    <p:sldId id="286" r:id="rId10"/>
    <p:sldId id="294" r:id="rId11"/>
    <p:sldId id="295" r:id="rId12"/>
    <p:sldId id="296" r:id="rId13"/>
    <p:sldId id="297" r:id="rId14"/>
    <p:sldId id="298" r:id="rId15"/>
    <p:sldId id="299" r:id="rId16"/>
    <p:sldId id="300" r:id="rId17"/>
    <p:sldId id="301" r:id="rId18"/>
    <p:sldId id="306" r:id="rId19"/>
    <p:sldId id="307" r:id="rId20"/>
    <p:sldId id="305" r:id="rId21"/>
    <p:sldId id="303" r:id="rId22"/>
    <p:sldId id="304" r:id="rId23"/>
    <p:sldId id="308" r:id="rId24"/>
    <p:sldId id="309" r:id="rId25"/>
    <p:sldId id="310" r:id="rId26"/>
    <p:sldId id="312" r:id="rId27"/>
    <p:sldId id="313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ECFC"/>
    <a:srgbClr val="94C5F6"/>
    <a:srgbClr val="47A3FF"/>
    <a:srgbClr val="056AFF"/>
    <a:srgbClr val="FFFFCC"/>
    <a:srgbClr val="D5FFD5"/>
    <a:srgbClr val="E9F5DB"/>
    <a:srgbClr val="EAFFD5"/>
    <a:srgbClr val="FFE07D"/>
    <a:srgbClr val="CBDA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448514" y="2514600"/>
            <a:ext cx="225734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for Loop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for loop starts by initializing the counter</a:t>
            </a:r>
          </a:p>
          <a:p>
            <a:r>
              <a:rPr lang="en-US" sz="2800" dirty="0" smtClean="0"/>
              <a:t>variable. In this example it is initialized to zero. This part of a for loop only executes one time.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81471"/>
            <a:ext cx="40386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0</a:t>
            </a:r>
          </a:p>
        </p:txBody>
      </p:sp>
    </p:spTree>
    <p:extLst>
      <p:ext uri="{BB962C8B-B14F-4D97-AF65-F5344CB8AC3E}">
        <p14:creationId xmlns:p14="http://schemas.microsoft.com/office/powerpoint/2010/main" val="2156772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5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next step is for the for loop to test it’s condition. If it is true, the program can enter the loop body. If it is false, the loop ends.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81471"/>
            <a:ext cx="40386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0</a:t>
            </a:r>
          </a:p>
        </p:txBody>
      </p:sp>
    </p:spTree>
    <p:extLst>
      <p:ext uri="{BB962C8B-B14F-4D97-AF65-F5344CB8AC3E}">
        <p14:creationId xmlns:p14="http://schemas.microsoft.com/office/powerpoint/2010/main" val="211555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Since the condition is true (0 &lt; 5) the loop enters the loop body. In this example, the loop body consists of a single print statement which simply prints the contents of the counter variable.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0</a:t>
            </a:r>
          </a:p>
        </p:txBody>
      </p:sp>
    </p:spTree>
    <p:extLst>
      <p:ext uri="{BB962C8B-B14F-4D97-AF65-F5344CB8AC3E}">
        <p14:creationId xmlns:p14="http://schemas.microsoft.com/office/powerpoint/2010/main" val="4054444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next step is to update the counter variable.</a:t>
            </a:r>
          </a:p>
          <a:p>
            <a:r>
              <a:rPr lang="en-US" sz="2800" dirty="0" smtClean="0"/>
              <a:t>In this example, the counter is incremented by one.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990883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5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loop performs the condition test again. Since it is still true (1 &lt; 5) the loop can enter the body again.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1</a:t>
            </a:r>
          </a:p>
        </p:txBody>
      </p:sp>
    </p:spTree>
    <p:extLst>
      <p:ext uri="{BB962C8B-B14F-4D97-AF65-F5344CB8AC3E}">
        <p14:creationId xmlns:p14="http://schemas.microsoft.com/office/powerpoint/2010/main" val="4202700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Prints counter variable again.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1</a:t>
            </a:r>
          </a:p>
        </p:txBody>
      </p:sp>
    </p:spTree>
    <p:extLst>
      <p:ext uri="{BB962C8B-B14F-4D97-AF65-F5344CB8AC3E}">
        <p14:creationId xmlns:p14="http://schemas.microsoft.com/office/powerpoint/2010/main" val="2279301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Increments counter agai</a:t>
            </a:r>
            <a:r>
              <a:rPr lang="en-US" sz="2800" dirty="0"/>
              <a:t>n</a:t>
            </a:r>
            <a:r>
              <a:rPr lang="en-US" sz="2800" dirty="0" smtClean="0"/>
              <a:t>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699529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5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Test is still true (2 &lt; 5).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2</a:t>
            </a:r>
          </a:p>
        </p:txBody>
      </p:sp>
    </p:spTree>
    <p:extLst>
      <p:ext uri="{BB962C8B-B14F-4D97-AF65-F5344CB8AC3E}">
        <p14:creationId xmlns:p14="http://schemas.microsoft.com/office/powerpoint/2010/main" val="122641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Prints counter 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2</a:t>
            </a:r>
          </a:p>
        </p:txBody>
      </p:sp>
    </p:spTree>
    <p:extLst>
      <p:ext uri="{BB962C8B-B14F-4D97-AF65-F5344CB8AC3E}">
        <p14:creationId xmlns:p14="http://schemas.microsoft.com/office/powerpoint/2010/main" val="460397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Increments counter 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472027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32264" y="673296"/>
            <a:ext cx="7802136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latin typeface="Arial" pitchFamily="34" charset="0"/>
                <a:cs typeface="Arial" pitchFamily="34" charset="0"/>
              </a:rPr>
              <a:t>A for loop is similar to a while loop in</a:t>
            </a:r>
          </a:p>
          <a:p>
            <a:r>
              <a:rPr lang="en-US" sz="3600" dirty="0" smtClean="0">
                <a:latin typeface="Arial" pitchFamily="34" charset="0"/>
                <a:cs typeface="Arial" pitchFamily="34" charset="0"/>
              </a:rPr>
              <a:t>that they both contain the same three</a:t>
            </a:r>
          </a:p>
          <a:p>
            <a:r>
              <a:rPr lang="en-US" sz="3600" dirty="0" smtClean="0">
                <a:latin typeface="Arial" pitchFamily="34" charset="0"/>
                <a:cs typeface="Arial" pitchFamily="34" charset="0"/>
              </a:rPr>
              <a:t>parts: </a:t>
            </a:r>
            <a:r>
              <a:rPr lang="en-US" sz="3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initialize counter variable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, </a:t>
            </a:r>
            <a:r>
              <a:rPr lang="en-US" sz="3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loop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condition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, and </a:t>
            </a:r>
            <a:r>
              <a:rPr lang="en-US" sz="36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update counter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endParaRPr lang="en-US" sz="36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3600" dirty="0" smtClean="0">
                <a:latin typeface="Arial" pitchFamily="34" charset="0"/>
                <a:cs typeface="Arial" pitchFamily="34" charset="0"/>
              </a:rPr>
              <a:t>To demonstrate the similarities I am </a:t>
            </a:r>
          </a:p>
          <a:p>
            <a:r>
              <a:rPr lang="en-US" sz="3600" dirty="0" smtClean="0">
                <a:latin typeface="Arial" pitchFamily="34" charset="0"/>
                <a:cs typeface="Arial" pitchFamily="34" charset="0"/>
              </a:rPr>
              <a:t>going to transform a while loop into</a:t>
            </a:r>
          </a:p>
          <a:p>
            <a:r>
              <a:rPr lang="en-US" sz="3600" dirty="0">
                <a:latin typeface="Arial" pitchFamily="34" charset="0"/>
                <a:cs typeface="Arial" pitchFamily="34" charset="0"/>
              </a:rPr>
              <a:t>a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 for loop.</a:t>
            </a:r>
          </a:p>
        </p:txBody>
      </p:sp>
    </p:spTree>
    <p:extLst>
      <p:ext uri="{BB962C8B-B14F-4D97-AF65-F5344CB8AC3E}">
        <p14:creationId xmlns:p14="http://schemas.microsoft.com/office/powerpoint/2010/main" val="3903596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5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Test is still true (3 &lt; 5).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3</a:t>
            </a:r>
          </a:p>
        </p:txBody>
      </p:sp>
    </p:spTree>
    <p:extLst>
      <p:ext uri="{BB962C8B-B14F-4D97-AF65-F5344CB8AC3E}">
        <p14:creationId xmlns:p14="http://schemas.microsoft.com/office/powerpoint/2010/main" val="1608181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Prints counter 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0 1 2 3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3</a:t>
            </a:r>
          </a:p>
        </p:txBody>
      </p:sp>
    </p:spTree>
    <p:extLst>
      <p:ext uri="{BB962C8B-B14F-4D97-AF65-F5344CB8AC3E}">
        <p14:creationId xmlns:p14="http://schemas.microsoft.com/office/powerpoint/2010/main" val="3890659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Increments counter 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0 1 2 3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633371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5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Test is still true (4 &lt; 5).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0 1 2 3 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4</a:t>
            </a:r>
          </a:p>
        </p:txBody>
      </p:sp>
    </p:spTree>
    <p:extLst>
      <p:ext uri="{BB962C8B-B14F-4D97-AF65-F5344CB8AC3E}">
        <p14:creationId xmlns:p14="http://schemas.microsoft.com/office/powerpoint/2010/main" val="3573324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Prints counter 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0 1 2 3 4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4</a:t>
            </a:r>
          </a:p>
        </p:txBody>
      </p:sp>
    </p:spTree>
    <p:extLst>
      <p:ext uri="{BB962C8B-B14F-4D97-AF65-F5344CB8AC3E}">
        <p14:creationId xmlns:p14="http://schemas.microsoft.com/office/powerpoint/2010/main" val="3629080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Increments counter . 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0 1 2 3 4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</a:t>
            </a:r>
            <a:r>
              <a:rPr lang="en-US" sz="3600" dirty="0" smtClean="0">
                <a:solidFill>
                  <a:srgbClr val="FF0000"/>
                </a:solidFill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583217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5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Test is now </a:t>
            </a:r>
            <a:r>
              <a:rPr lang="en-US" sz="2800" dirty="0" smtClean="0">
                <a:solidFill>
                  <a:srgbClr val="FF0000"/>
                </a:solidFill>
              </a:rPr>
              <a:t>false</a:t>
            </a:r>
            <a:r>
              <a:rPr lang="en-US" sz="2800" dirty="0" smtClean="0"/>
              <a:t> (5 &lt; 5) so the loop stops. Execution continues below the loop body.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0 1 2 3 4 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05000" y="5098702"/>
            <a:ext cx="6835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cntr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1941960" y="5602253"/>
            <a:ext cx="572640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 5</a:t>
            </a:r>
          </a:p>
        </p:txBody>
      </p:sp>
    </p:spTree>
    <p:extLst>
      <p:ext uri="{BB962C8B-B14F-4D97-AF65-F5344CB8AC3E}">
        <p14:creationId xmlns:p14="http://schemas.microsoft.com/office/powerpoint/2010/main" val="2029145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loop control variable (counter) is destroyed when the loop </a:t>
            </a:r>
            <a:r>
              <a:rPr lang="en-US" sz="2800" smtClean="0"/>
              <a:t>completes it’s </a:t>
            </a:r>
            <a:r>
              <a:rPr lang="en-US" sz="2800" dirty="0" smtClean="0"/>
              <a:t>execution. Since the variable was declared inside the loop it only exists inside the loop. It’s scope is the for loop.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62600"/>
            <a:ext cx="4038600" cy="954107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0 1 2 3 4 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 smtClean="0">
              <a:solidFill>
                <a:schemeClr val="bg1"/>
              </a:solidFill>
            </a:endParaRPr>
          </a:p>
        </p:txBody>
      </p:sp>
      <p:sp>
        <p:nvSpPr>
          <p:cNvPr id="8" name="Arc 7"/>
          <p:cNvSpPr/>
          <p:nvPr/>
        </p:nvSpPr>
        <p:spPr>
          <a:xfrm rot="10800000">
            <a:off x="419100" y="533400"/>
            <a:ext cx="990600" cy="1534855"/>
          </a:xfrm>
          <a:prstGeom prst="arc">
            <a:avLst>
              <a:gd name="adj1" fmla="val 16200000"/>
              <a:gd name="adj2" fmla="val 5292347"/>
            </a:avLst>
          </a:prstGeom>
          <a:ln w="635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7694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3688" y="141744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= 0;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++;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3688" y="1524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=0;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++;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2961144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=0;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918673" y="5791200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Part 1 : initialize loop control variable (counter)</a:t>
            </a:r>
            <a:endParaRPr lang="en-US" sz="2800" dirty="0"/>
          </a:p>
        </p:txBody>
      </p:sp>
      <p:cxnSp>
        <p:nvCxnSpPr>
          <p:cNvPr id="3" name="Straight Arrow Connector 2"/>
          <p:cNvCxnSpPr/>
          <p:nvPr/>
        </p:nvCxnSpPr>
        <p:spPr>
          <a:xfrm>
            <a:off x="2057400" y="685800"/>
            <a:ext cx="685800" cy="2275344"/>
          </a:xfrm>
          <a:prstGeom prst="straightConnector1">
            <a:avLst/>
          </a:prstGeom>
          <a:ln w="508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590141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3688" y="1524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5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++;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2961144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=0; </a:t>
            </a:r>
            <a:r>
              <a:rPr lang="en-US" sz="2800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5;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918673" y="5791200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Part 2 : loop condition (test)</a:t>
            </a:r>
            <a:endParaRPr lang="en-US" sz="2800" dirty="0"/>
          </a:p>
        </p:txBody>
      </p:sp>
      <p:cxnSp>
        <p:nvCxnSpPr>
          <p:cNvPr id="3" name="Straight Arrow Connector 2"/>
          <p:cNvCxnSpPr/>
          <p:nvPr/>
        </p:nvCxnSpPr>
        <p:spPr>
          <a:xfrm>
            <a:off x="2971800" y="1491228"/>
            <a:ext cx="1905000" cy="1556772"/>
          </a:xfrm>
          <a:prstGeom prst="straightConnector1">
            <a:avLst/>
          </a:prstGeom>
          <a:ln w="508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85271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3688" y="1524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while()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++;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2961144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=0; </a:t>
            </a:r>
            <a:r>
              <a:rPr lang="en-US" sz="2800" dirty="0" err="1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 &lt; 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5; </a:t>
            </a:r>
            <a:r>
              <a:rPr lang="en-US" sz="2800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918673" y="5791200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Part 3 : update counter (loop control variable)</a:t>
            </a:r>
            <a:endParaRPr lang="en-US" sz="2800" dirty="0"/>
          </a:p>
        </p:txBody>
      </p:sp>
      <p:cxnSp>
        <p:nvCxnSpPr>
          <p:cNvPr id="3" name="Straight Arrow Connector 2"/>
          <p:cNvCxnSpPr/>
          <p:nvPr/>
        </p:nvCxnSpPr>
        <p:spPr>
          <a:xfrm>
            <a:off x="2971800" y="2257501"/>
            <a:ext cx="3352800" cy="778386"/>
          </a:xfrm>
          <a:prstGeom prst="straightConnector1">
            <a:avLst/>
          </a:prstGeom>
          <a:ln w="508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081873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3688" y="152400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14400" y="2961144"/>
            <a:ext cx="7315200" cy="2677656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=0; </a:t>
            </a:r>
            <a:r>
              <a:rPr lang="en-US" sz="2800" dirty="0" err="1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 &lt; 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5; </a:t>
            </a:r>
            <a:r>
              <a:rPr lang="en-US" sz="2800" dirty="0" err="1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  </a:t>
            </a:r>
          </a:p>
          <a:p>
            <a:endParaRPr lang="en-US" sz="2800" dirty="0" smtClean="0">
              <a:latin typeface="Consolas" pitchFamily="49" charset="0"/>
              <a:cs typeface="Consolas" pitchFamily="49" charset="0"/>
            </a:endParaRPr>
          </a:p>
          <a:p>
            <a:endParaRPr lang="en-US" sz="28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918673" y="5791200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for </a:t>
            </a:r>
            <a:r>
              <a:rPr lang="en-US" sz="2800" dirty="0"/>
              <a:t>loop places </a:t>
            </a:r>
            <a:r>
              <a:rPr lang="en-US" sz="2800" dirty="0" smtClean="0"/>
              <a:t>all three parts conveniently </a:t>
            </a:r>
            <a:r>
              <a:rPr lang="en-US" sz="2800" dirty="0"/>
              <a:t>on the same line.</a:t>
            </a:r>
            <a:r>
              <a:rPr lang="en-US" sz="2800" dirty="0" smtClean="0"/>
              <a:t>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344486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491538" y="2209800"/>
            <a:ext cx="6171305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Let’s watch the for Loop</a:t>
            </a:r>
          </a:p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in action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8902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241518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for(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=0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&lt; 5;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++) 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cntr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+ “ 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04430" y="2068255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This for loop is going to execute 5 times.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5161160" y="5098701"/>
            <a:ext cx="23826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Terminal Window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191000" y="5581471"/>
            <a:ext cx="4038600" cy="923330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5499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805</TotalTime>
  <Words>893</Words>
  <Application>Microsoft Office PowerPoint</Application>
  <PresentationFormat>On-screen Show (4:3)</PresentationFormat>
  <Paragraphs>228</Paragraphs>
  <Slides>27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77</cp:revision>
  <dcterms:created xsi:type="dcterms:W3CDTF">2012-11-30T16:22:57Z</dcterms:created>
  <dcterms:modified xsi:type="dcterms:W3CDTF">2013-07-26T23:03:52Z</dcterms:modified>
</cp:coreProperties>
</file>

<file path=docProps/thumbnail.jpeg>
</file>