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5" r:id="rId3"/>
    <p:sldId id="275" r:id="rId4"/>
    <p:sldId id="268" r:id="rId5"/>
    <p:sldId id="271" r:id="rId6"/>
    <p:sldId id="269" r:id="rId7"/>
    <p:sldId id="270" r:id="rId8"/>
    <p:sldId id="272" r:id="rId9"/>
    <p:sldId id="273" r:id="rId10"/>
    <p:sldId id="274" r:id="rId11"/>
    <p:sldId id="276" r:id="rId12"/>
    <p:sldId id="277" r:id="rId13"/>
    <p:sldId id="27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07D"/>
    <a:srgbClr val="DCECFC"/>
    <a:srgbClr val="94C5F6"/>
    <a:srgbClr val="47A3FF"/>
    <a:srgbClr val="056AFF"/>
    <a:srgbClr val="FFFFCC"/>
    <a:srgbClr val="D5FFD5"/>
    <a:srgbClr val="E9F5DB"/>
    <a:srgbClr val="EAFFD5"/>
    <a:srgbClr val="CBDA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15" autoAdjust="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670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582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657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547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639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264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807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003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326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667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815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56AFF"/>
            </a:gs>
            <a:gs pos="99000">
              <a:srgbClr val="DCECFC"/>
            </a:gs>
            <a:gs pos="70000">
              <a:srgbClr val="94C5F6"/>
            </a:gs>
            <a:gs pos="35000">
              <a:srgbClr val="47A3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498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39716" y="2209800"/>
            <a:ext cx="567495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Declaring and </a:t>
            </a:r>
          </a:p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Initializing an 2DArray</a:t>
            </a:r>
            <a:endParaRPr lang="en-US" sz="4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181588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[][] table = new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[4][4];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table[0][2] = 10;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table[1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][3] = 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20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table[3][0] = 30;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9998031"/>
              </p:ext>
            </p:extLst>
          </p:nvPr>
        </p:nvGraphicFramePr>
        <p:xfrm>
          <a:off x="3048000" y="3962400"/>
          <a:ext cx="3622964" cy="2743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05741"/>
                <a:gridCol w="905741"/>
                <a:gridCol w="905741"/>
                <a:gridCol w="905741"/>
              </a:tblGrid>
              <a:tr h="685800"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rgbClr val="FF0000"/>
                          </a:solidFill>
                        </a:rPr>
                        <a:t>20</a:t>
                      </a:r>
                      <a:endParaRPr lang="en-US" sz="36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6745663"/>
              </p:ext>
            </p:extLst>
          </p:nvPr>
        </p:nvGraphicFramePr>
        <p:xfrm>
          <a:off x="2050475" y="3962400"/>
          <a:ext cx="990600" cy="2743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90600"/>
              </a:tblGrid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0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2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3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3002497"/>
              </p:ext>
            </p:extLst>
          </p:nvPr>
        </p:nvGraphicFramePr>
        <p:xfrm>
          <a:off x="3048000" y="3200400"/>
          <a:ext cx="3611880" cy="76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02970"/>
                <a:gridCol w="902970"/>
                <a:gridCol w="902970"/>
                <a:gridCol w="902970"/>
              </a:tblGrid>
              <a:tr h="7620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0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2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3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275492" y="4953000"/>
            <a:ext cx="10867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rows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62400" y="2782669"/>
            <a:ext cx="17597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columns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14400" y="1881902"/>
            <a:ext cx="7315200" cy="533400"/>
          </a:xfrm>
          <a:prstGeom prst="rect">
            <a:avLst/>
          </a:prstGeom>
          <a:solidFill>
            <a:srgbClr val="FF0000">
              <a:alpha val="31000"/>
            </a:srgb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14400" y="1892082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Assign the cell [1][3]a value of 20.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928255" y="956431"/>
            <a:ext cx="7315200" cy="533400"/>
          </a:xfrm>
          <a:prstGeom prst="rect">
            <a:avLst/>
          </a:prstGeom>
          <a:solidFill>
            <a:srgbClr val="FF0000">
              <a:alpha val="31000"/>
            </a:srgb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38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181588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[][] table = new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[4][4];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table[0][2] = 10;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table[1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][3] = 20;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table[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3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][0] = 30;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7226646"/>
              </p:ext>
            </p:extLst>
          </p:nvPr>
        </p:nvGraphicFramePr>
        <p:xfrm>
          <a:off x="3048000" y="3962400"/>
          <a:ext cx="3622964" cy="2743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05741"/>
                <a:gridCol w="905741"/>
                <a:gridCol w="905741"/>
                <a:gridCol w="905741"/>
              </a:tblGrid>
              <a:tr h="685800"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8313346"/>
              </p:ext>
            </p:extLst>
          </p:nvPr>
        </p:nvGraphicFramePr>
        <p:xfrm>
          <a:off x="2050475" y="3962400"/>
          <a:ext cx="990600" cy="2743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90600"/>
              </a:tblGrid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0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2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3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9551019"/>
              </p:ext>
            </p:extLst>
          </p:nvPr>
        </p:nvGraphicFramePr>
        <p:xfrm>
          <a:off x="3048000" y="3200400"/>
          <a:ext cx="3611880" cy="76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02970"/>
                <a:gridCol w="902970"/>
                <a:gridCol w="902970"/>
                <a:gridCol w="902970"/>
              </a:tblGrid>
              <a:tr h="7620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0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2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3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275492" y="4953000"/>
            <a:ext cx="10867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rows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62400" y="2782669"/>
            <a:ext cx="17597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columns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14400" y="1881902"/>
            <a:ext cx="7315200" cy="533400"/>
          </a:xfrm>
          <a:prstGeom prst="rect">
            <a:avLst/>
          </a:prstGeom>
          <a:solidFill>
            <a:srgbClr val="FF0000">
              <a:alpha val="31000"/>
            </a:srgb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14400" y="1892082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Access row 3.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915112" y="1348502"/>
            <a:ext cx="7315200" cy="533400"/>
          </a:xfrm>
          <a:prstGeom prst="rect">
            <a:avLst/>
          </a:prstGeom>
          <a:solidFill>
            <a:srgbClr val="FF0000">
              <a:alpha val="31000"/>
            </a:srgb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286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181588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[][] table = new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[4][4];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table[0][2] = 10;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table[1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][3] = 20;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table[3][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0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] = 30;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8631478"/>
              </p:ext>
            </p:extLst>
          </p:nvPr>
        </p:nvGraphicFramePr>
        <p:xfrm>
          <a:off x="3048000" y="3962400"/>
          <a:ext cx="3622964" cy="2743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05741"/>
                <a:gridCol w="905741"/>
                <a:gridCol w="905741"/>
                <a:gridCol w="905741"/>
              </a:tblGrid>
              <a:tr h="685800"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0327914"/>
              </p:ext>
            </p:extLst>
          </p:nvPr>
        </p:nvGraphicFramePr>
        <p:xfrm>
          <a:off x="2050475" y="3962400"/>
          <a:ext cx="990600" cy="2743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90600"/>
              </a:tblGrid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0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2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3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781283"/>
              </p:ext>
            </p:extLst>
          </p:nvPr>
        </p:nvGraphicFramePr>
        <p:xfrm>
          <a:off x="3048000" y="3200400"/>
          <a:ext cx="3611880" cy="76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02970"/>
                <a:gridCol w="902970"/>
                <a:gridCol w="902970"/>
                <a:gridCol w="902970"/>
              </a:tblGrid>
              <a:tr h="7620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0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2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3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275492" y="4953000"/>
            <a:ext cx="10867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rows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62400" y="2782669"/>
            <a:ext cx="17597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columns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14400" y="1881902"/>
            <a:ext cx="7315200" cy="533400"/>
          </a:xfrm>
          <a:prstGeom prst="rect">
            <a:avLst/>
          </a:prstGeom>
          <a:solidFill>
            <a:srgbClr val="FF0000">
              <a:alpha val="31000"/>
            </a:srgb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14400" y="1892082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Access column 0.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914400" y="1358682"/>
            <a:ext cx="7315200" cy="533400"/>
          </a:xfrm>
          <a:prstGeom prst="rect">
            <a:avLst/>
          </a:prstGeom>
          <a:solidFill>
            <a:srgbClr val="FF0000">
              <a:alpha val="31000"/>
            </a:srgb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7725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181588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[][] table = new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[4][4];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table[0][2] = 10;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table[1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][3] = 20;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table[3][0] = 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30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;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0523086"/>
              </p:ext>
            </p:extLst>
          </p:nvPr>
        </p:nvGraphicFramePr>
        <p:xfrm>
          <a:off x="3048000" y="3962400"/>
          <a:ext cx="3622964" cy="2743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05741"/>
                <a:gridCol w="905741"/>
                <a:gridCol w="905741"/>
                <a:gridCol w="905741"/>
              </a:tblGrid>
              <a:tr h="685800"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30</a:t>
                      </a:r>
                      <a:endParaRPr lang="en-US" sz="3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4362073"/>
              </p:ext>
            </p:extLst>
          </p:nvPr>
        </p:nvGraphicFramePr>
        <p:xfrm>
          <a:off x="2050475" y="3962400"/>
          <a:ext cx="990600" cy="2743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90600"/>
              </a:tblGrid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0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2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3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2682766"/>
              </p:ext>
            </p:extLst>
          </p:nvPr>
        </p:nvGraphicFramePr>
        <p:xfrm>
          <a:off x="3048000" y="3200400"/>
          <a:ext cx="3611880" cy="76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02970"/>
                <a:gridCol w="902970"/>
                <a:gridCol w="902970"/>
                <a:gridCol w="902970"/>
              </a:tblGrid>
              <a:tr h="7620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0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2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3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275492" y="4953000"/>
            <a:ext cx="10867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rows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62400" y="2782669"/>
            <a:ext cx="17597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columns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14400" y="1881902"/>
            <a:ext cx="7315200" cy="533400"/>
          </a:xfrm>
          <a:prstGeom prst="rect">
            <a:avLst/>
          </a:prstGeom>
          <a:solidFill>
            <a:srgbClr val="FF0000">
              <a:alpha val="31000"/>
            </a:srgb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14400" y="1892082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Assign the cell </a:t>
            </a:r>
            <a:r>
              <a:rPr lang="en-US" sz="2800" dirty="0" smtClean="0"/>
              <a:t>[3][0] a </a:t>
            </a:r>
            <a:r>
              <a:rPr lang="en-US" sz="2800" dirty="0"/>
              <a:t>value of </a:t>
            </a:r>
            <a:r>
              <a:rPr lang="en-US" sz="2800" dirty="0" smtClean="0"/>
              <a:t>30</a:t>
            </a:r>
            <a:r>
              <a:rPr lang="en-US" sz="2800" dirty="0"/>
              <a:t>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14400" y="1348502"/>
            <a:ext cx="7315200" cy="533400"/>
          </a:xfrm>
          <a:prstGeom prst="rect">
            <a:avLst/>
          </a:prstGeom>
          <a:solidFill>
            <a:srgbClr val="FF0000">
              <a:alpha val="31000"/>
            </a:srgb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883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330883"/>
            <a:ext cx="7315200" cy="52322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[][] table = new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[4][4];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52400" y="1674167"/>
            <a:ext cx="358117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notice double brackets [][].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953000" y="1674167"/>
            <a:ext cx="78495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rows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523181" y="1674165"/>
            <a:ext cx="123367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columns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1573507"/>
              </p:ext>
            </p:extLst>
          </p:nvPr>
        </p:nvGraphicFramePr>
        <p:xfrm>
          <a:off x="3048000" y="3962400"/>
          <a:ext cx="3622964" cy="2743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05741"/>
                <a:gridCol w="905741"/>
                <a:gridCol w="905741"/>
                <a:gridCol w="905741"/>
              </a:tblGrid>
              <a:tr h="685800"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1808677"/>
              </p:ext>
            </p:extLst>
          </p:nvPr>
        </p:nvGraphicFramePr>
        <p:xfrm>
          <a:off x="2050475" y="3962400"/>
          <a:ext cx="990600" cy="2743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90600"/>
              </a:tblGrid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0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2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3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0546690"/>
              </p:ext>
            </p:extLst>
          </p:nvPr>
        </p:nvGraphicFramePr>
        <p:xfrm>
          <a:off x="3048000" y="3200400"/>
          <a:ext cx="3611880" cy="76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02970"/>
                <a:gridCol w="902970"/>
                <a:gridCol w="902970"/>
                <a:gridCol w="902970"/>
              </a:tblGrid>
              <a:tr h="7620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0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2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3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275492" y="4953000"/>
            <a:ext cx="10867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rows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62400" y="2782669"/>
            <a:ext cx="17597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columns</a:t>
            </a:r>
            <a:endParaRPr lang="en-US" sz="3600" dirty="0">
              <a:solidFill>
                <a:srgbClr val="FFFF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1676400" y="914400"/>
            <a:ext cx="266586" cy="609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6362586" y="896231"/>
            <a:ext cx="571614" cy="74609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5345479" y="896231"/>
            <a:ext cx="439545" cy="74609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602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52305" y="2209800"/>
            <a:ext cx="504977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Assigning values to</a:t>
            </a:r>
          </a:p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the array elements</a:t>
            </a:r>
            <a:endParaRPr lang="en-US" sz="4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934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181588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[][] table = new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[4][4];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table[0][2] = 10;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table[1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][3] = 20;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table[3][0] = 30;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4791716"/>
              </p:ext>
            </p:extLst>
          </p:nvPr>
        </p:nvGraphicFramePr>
        <p:xfrm>
          <a:off x="3048000" y="3962400"/>
          <a:ext cx="3622964" cy="2743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05741"/>
                <a:gridCol w="905741"/>
                <a:gridCol w="905741"/>
                <a:gridCol w="905741"/>
              </a:tblGrid>
              <a:tr h="685800"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58179"/>
              </p:ext>
            </p:extLst>
          </p:nvPr>
        </p:nvGraphicFramePr>
        <p:xfrm>
          <a:off x="2050475" y="3962400"/>
          <a:ext cx="990600" cy="2743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90600"/>
              </a:tblGrid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0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2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3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4295040"/>
              </p:ext>
            </p:extLst>
          </p:nvPr>
        </p:nvGraphicFramePr>
        <p:xfrm>
          <a:off x="3048000" y="3200400"/>
          <a:ext cx="3611880" cy="76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02970"/>
                <a:gridCol w="902970"/>
                <a:gridCol w="902970"/>
                <a:gridCol w="902970"/>
              </a:tblGrid>
              <a:tr h="7620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0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2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3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275492" y="4953000"/>
            <a:ext cx="10867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rows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62400" y="2782669"/>
            <a:ext cx="17597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columns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14400" y="76200"/>
            <a:ext cx="7315200" cy="533400"/>
          </a:xfrm>
          <a:prstGeom prst="rect">
            <a:avLst/>
          </a:prstGeom>
          <a:solidFill>
            <a:srgbClr val="FF0000">
              <a:alpha val="31000"/>
            </a:srgb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14400" y="1892082"/>
            <a:ext cx="7315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Instantiate a 2D array of type </a:t>
            </a:r>
            <a:r>
              <a:rPr lang="en-US" sz="2800" dirty="0" err="1" smtClean="0"/>
              <a:t>int</a:t>
            </a:r>
            <a:r>
              <a:rPr lang="en-US" sz="2800" dirty="0" smtClean="0"/>
              <a:t> with 4 rows and 4 columns.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5712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181588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[][] table = new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[4][4];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table[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0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][2] = 10;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table[1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][3] = 20;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table[3][0] = 30;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6263422"/>
              </p:ext>
            </p:extLst>
          </p:nvPr>
        </p:nvGraphicFramePr>
        <p:xfrm>
          <a:off x="3048000" y="3962400"/>
          <a:ext cx="3622964" cy="2743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05741"/>
                <a:gridCol w="905741"/>
                <a:gridCol w="905741"/>
                <a:gridCol w="905741"/>
              </a:tblGrid>
              <a:tr h="685800"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0129019"/>
              </p:ext>
            </p:extLst>
          </p:nvPr>
        </p:nvGraphicFramePr>
        <p:xfrm>
          <a:off x="2050475" y="3962400"/>
          <a:ext cx="990600" cy="2743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90600"/>
              </a:tblGrid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0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2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3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3573099"/>
              </p:ext>
            </p:extLst>
          </p:nvPr>
        </p:nvGraphicFramePr>
        <p:xfrm>
          <a:off x="3048000" y="3200400"/>
          <a:ext cx="3611880" cy="76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02970"/>
                <a:gridCol w="902970"/>
                <a:gridCol w="902970"/>
                <a:gridCol w="902970"/>
              </a:tblGrid>
              <a:tr h="7620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0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2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3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275492" y="4953000"/>
            <a:ext cx="10867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rows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62400" y="2782669"/>
            <a:ext cx="17597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columns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14400" y="533400"/>
            <a:ext cx="7315200" cy="533400"/>
          </a:xfrm>
          <a:prstGeom prst="rect">
            <a:avLst/>
          </a:prstGeom>
          <a:solidFill>
            <a:srgbClr val="FF0000">
              <a:alpha val="31000"/>
            </a:srgb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14400" y="1892082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Access row 0.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05744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181588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[][] table = new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[4][4];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table[0][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2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] = 10;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table[1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][3] = 20;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table[3][0] = 30;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0726258"/>
              </p:ext>
            </p:extLst>
          </p:nvPr>
        </p:nvGraphicFramePr>
        <p:xfrm>
          <a:off x="3048000" y="3962400"/>
          <a:ext cx="3622964" cy="2743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05741"/>
                <a:gridCol w="905741"/>
                <a:gridCol w="905741"/>
                <a:gridCol w="905741"/>
              </a:tblGrid>
              <a:tr h="685800"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3712572"/>
              </p:ext>
            </p:extLst>
          </p:nvPr>
        </p:nvGraphicFramePr>
        <p:xfrm>
          <a:off x="2050475" y="3962400"/>
          <a:ext cx="990600" cy="2743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90600"/>
              </a:tblGrid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0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2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3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8439499"/>
              </p:ext>
            </p:extLst>
          </p:nvPr>
        </p:nvGraphicFramePr>
        <p:xfrm>
          <a:off x="3048000" y="3200400"/>
          <a:ext cx="3611880" cy="76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02970"/>
                <a:gridCol w="902970"/>
                <a:gridCol w="902970"/>
                <a:gridCol w="902970"/>
              </a:tblGrid>
              <a:tr h="7620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0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2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3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275492" y="4953000"/>
            <a:ext cx="10867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rows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62400" y="2782669"/>
            <a:ext cx="17597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columns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14400" y="1881902"/>
            <a:ext cx="7315200" cy="533400"/>
          </a:xfrm>
          <a:prstGeom prst="rect">
            <a:avLst/>
          </a:prstGeom>
          <a:solidFill>
            <a:srgbClr val="FF0000">
              <a:alpha val="31000"/>
            </a:srgb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14400" y="1892082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Access column 2.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914400" y="533400"/>
            <a:ext cx="7315200" cy="533400"/>
          </a:xfrm>
          <a:prstGeom prst="rect">
            <a:avLst/>
          </a:prstGeom>
          <a:solidFill>
            <a:srgbClr val="FF0000">
              <a:alpha val="31000"/>
            </a:srgb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333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181588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[][] table = new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[4][4];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table[0][2] = 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10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table[1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][3] = 20;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table[3][0] = 30;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6717417"/>
              </p:ext>
            </p:extLst>
          </p:nvPr>
        </p:nvGraphicFramePr>
        <p:xfrm>
          <a:off x="3048000" y="3962400"/>
          <a:ext cx="3622964" cy="2743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05741"/>
                <a:gridCol w="905741"/>
                <a:gridCol w="905741"/>
                <a:gridCol w="905741"/>
              </a:tblGrid>
              <a:tr h="685800"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sz="36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8600225"/>
              </p:ext>
            </p:extLst>
          </p:nvPr>
        </p:nvGraphicFramePr>
        <p:xfrm>
          <a:off x="2050475" y="3962400"/>
          <a:ext cx="990600" cy="2743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90600"/>
              </a:tblGrid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0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2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3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8195754"/>
              </p:ext>
            </p:extLst>
          </p:nvPr>
        </p:nvGraphicFramePr>
        <p:xfrm>
          <a:off x="3048000" y="3200400"/>
          <a:ext cx="3611880" cy="76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02970"/>
                <a:gridCol w="902970"/>
                <a:gridCol w="902970"/>
                <a:gridCol w="902970"/>
              </a:tblGrid>
              <a:tr h="7620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0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2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3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275492" y="4953000"/>
            <a:ext cx="10867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rows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62400" y="2782669"/>
            <a:ext cx="17597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columns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14400" y="1881902"/>
            <a:ext cx="7315200" cy="533400"/>
          </a:xfrm>
          <a:prstGeom prst="rect">
            <a:avLst/>
          </a:prstGeom>
          <a:solidFill>
            <a:srgbClr val="FF0000">
              <a:alpha val="31000"/>
            </a:srgb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14400" y="1892082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Assign the cell [0][2] a value of 10.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914400" y="529916"/>
            <a:ext cx="7315200" cy="533400"/>
          </a:xfrm>
          <a:prstGeom prst="rect">
            <a:avLst/>
          </a:prstGeom>
          <a:solidFill>
            <a:srgbClr val="FF0000">
              <a:alpha val="31000"/>
            </a:srgb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87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181588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[][] table = new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[4][4];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table[0][2] = 10;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table[</a:t>
            </a:r>
            <a:r>
              <a:rPr lang="en-US" sz="2800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1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][3] = 20;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table[3][0] = 30;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3427791"/>
              </p:ext>
            </p:extLst>
          </p:nvPr>
        </p:nvGraphicFramePr>
        <p:xfrm>
          <a:off x="3048000" y="3962400"/>
          <a:ext cx="3622964" cy="2743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05741"/>
                <a:gridCol w="905741"/>
                <a:gridCol w="905741"/>
                <a:gridCol w="905741"/>
              </a:tblGrid>
              <a:tr h="685800"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8289498"/>
              </p:ext>
            </p:extLst>
          </p:nvPr>
        </p:nvGraphicFramePr>
        <p:xfrm>
          <a:off x="2050475" y="3962400"/>
          <a:ext cx="990600" cy="2743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90600"/>
              </a:tblGrid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0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2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3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2430624"/>
              </p:ext>
            </p:extLst>
          </p:nvPr>
        </p:nvGraphicFramePr>
        <p:xfrm>
          <a:off x="3048000" y="3200400"/>
          <a:ext cx="3611880" cy="76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02970"/>
                <a:gridCol w="902970"/>
                <a:gridCol w="902970"/>
                <a:gridCol w="902970"/>
              </a:tblGrid>
              <a:tr h="7620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0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2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3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275492" y="4953000"/>
            <a:ext cx="10867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rows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62400" y="2782669"/>
            <a:ext cx="17597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columns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14400" y="1881902"/>
            <a:ext cx="7315200" cy="533400"/>
          </a:xfrm>
          <a:prstGeom prst="rect">
            <a:avLst/>
          </a:prstGeom>
          <a:solidFill>
            <a:srgbClr val="FF0000">
              <a:alpha val="31000"/>
            </a:srgb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14400" y="1892082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Access row 1.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914400" y="942110"/>
            <a:ext cx="7315200" cy="533400"/>
          </a:xfrm>
          <a:prstGeom prst="rect">
            <a:avLst/>
          </a:prstGeom>
          <a:solidFill>
            <a:srgbClr val="FF0000">
              <a:alpha val="31000"/>
            </a:srgb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525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181588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[][] table = new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[4][4];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table[0][2] = 10;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table[1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][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3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] = 20;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table[3][0] = 30;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7369989"/>
              </p:ext>
            </p:extLst>
          </p:nvPr>
        </p:nvGraphicFramePr>
        <p:xfrm>
          <a:off x="3048000" y="3962400"/>
          <a:ext cx="3622964" cy="2743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05741"/>
                <a:gridCol w="905741"/>
                <a:gridCol w="905741"/>
                <a:gridCol w="905741"/>
              </a:tblGrid>
              <a:tr h="685800"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solidFill>
                      <a:srgbClr val="FFE07D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1048176"/>
              </p:ext>
            </p:extLst>
          </p:nvPr>
        </p:nvGraphicFramePr>
        <p:xfrm>
          <a:off x="2050475" y="3962400"/>
          <a:ext cx="990600" cy="2743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90600"/>
              </a:tblGrid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0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2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3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2983497"/>
              </p:ext>
            </p:extLst>
          </p:nvPr>
        </p:nvGraphicFramePr>
        <p:xfrm>
          <a:off x="3048000" y="3200400"/>
          <a:ext cx="3611880" cy="76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02970"/>
                <a:gridCol w="902970"/>
                <a:gridCol w="902970"/>
                <a:gridCol w="902970"/>
              </a:tblGrid>
              <a:tr h="7620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0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2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3</a:t>
                      </a:r>
                      <a:endParaRPr lang="en-US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275492" y="4953000"/>
            <a:ext cx="10867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rows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62400" y="2782669"/>
            <a:ext cx="17597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columns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14400" y="1881902"/>
            <a:ext cx="7315200" cy="533400"/>
          </a:xfrm>
          <a:prstGeom prst="rect">
            <a:avLst/>
          </a:prstGeom>
          <a:solidFill>
            <a:srgbClr val="FF0000">
              <a:alpha val="31000"/>
            </a:srgb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14400" y="1892082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Access column 3.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942109" y="964508"/>
            <a:ext cx="7315200" cy="533400"/>
          </a:xfrm>
          <a:prstGeom prst="rect">
            <a:avLst/>
          </a:prstGeom>
          <a:solidFill>
            <a:srgbClr val="FF0000">
              <a:alpha val="31000"/>
            </a:srgb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4771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946</TotalTime>
  <Words>523</Words>
  <Application>Microsoft Office PowerPoint</Application>
  <PresentationFormat>On-screen Show (4:3)</PresentationFormat>
  <Paragraphs>180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repair</dc:creator>
  <cp:lastModifiedBy>Barry</cp:lastModifiedBy>
  <cp:revision>93</cp:revision>
  <dcterms:created xsi:type="dcterms:W3CDTF">2012-11-30T16:22:57Z</dcterms:created>
  <dcterms:modified xsi:type="dcterms:W3CDTF">2013-07-26T22:28:41Z</dcterms:modified>
</cp:coreProperties>
</file>