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3D1FF"/>
    <a:srgbClr val="75B7FF"/>
    <a:srgbClr val="3B94FF"/>
    <a:srgbClr val="43A1FF"/>
    <a:srgbClr val="0168FF"/>
    <a:srgbClr val="CBDAEB"/>
    <a:srgbClr val="CFDDED"/>
    <a:srgbClr val="BDD1E9"/>
    <a:srgbClr val="79BCFF"/>
    <a:srgbClr val="4791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168FF"/>
            </a:gs>
            <a:gs pos="70000">
              <a:srgbClr val="75B7FF"/>
            </a:gs>
            <a:gs pos="37000">
              <a:srgbClr val="3B94FF"/>
            </a:gs>
            <a:gs pos="100000">
              <a:srgbClr val="A3D1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47571871"/>
              </p:ext>
            </p:extLst>
          </p:nvPr>
        </p:nvGraphicFramePr>
        <p:xfrm>
          <a:off x="2209800" y="16103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865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0952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364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304800" y="304800"/>
            <a:ext cx="8763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Step 1 </a:t>
            </a:r>
            <a:r>
              <a:rPr lang="en-US" sz="2800" dirty="0" smtClean="0"/>
              <a:t>: Multiply each numeral by its corresponding place           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value.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43090"/>
            <a:ext cx="42659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5 * 1 =           5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80297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785143"/>
              </p:ext>
            </p:extLst>
          </p:nvPr>
        </p:nvGraphicFramePr>
        <p:xfrm>
          <a:off x="2209800" y="1607130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83330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092038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33198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39844"/>
            <a:ext cx="4265911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5 * 1 =           5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6 * 10 =         60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04800" y="304800"/>
            <a:ext cx="8763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/>
              <a:t>Step 1 </a:t>
            </a:r>
            <a:r>
              <a:rPr lang="en-US" sz="2800" dirty="0"/>
              <a:t>:</a:t>
            </a:r>
            <a:r>
              <a:rPr lang="en-US" sz="2800" b="1" dirty="0"/>
              <a:t> </a:t>
            </a:r>
            <a:r>
              <a:rPr lang="en-US" sz="2800" dirty="0"/>
              <a:t>Multiply each numeral by its corresponding place  </a:t>
            </a:r>
            <a:r>
              <a:rPr lang="en-US" sz="2800" dirty="0" smtClean="0"/>
              <a:t>          </a:t>
            </a:r>
          </a:p>
          <a:p>
            <a:r>
              <a:rPr lang="en-US" sz="2800" dirty="0" smtClean="0"/>
              <a:t>               value.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776370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6179820"/>
              </p:ext>
            </p:extLst>
          </p:nvPr>
        </p:nvGraphicFramePr>
        <p:xfrm>
          <a:off x="2209800" y="1607581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83781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092489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33649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40295"/>
            <a:ext cx="4265911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5 * 1 =           5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6 * 10 =         60</a:t>
            </a:r>
          </a:p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9 * 100 =       900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04800" y="304800"/>
            <a:ext cx="8763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Step 1 </a:t>
            </a:r>
            <a:r>
              <a:rPr lang="en-US" sz="2800" dirty="0" smtClean="0"/>
              <a:t>: Multiply each numeral by its corresponding place           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value.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2072878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6401301"/>
              </p:ext>
            </p:extLst>
          </p:nvPr>
        </p:nvGraphicFramePr>
        <p:xfrm>
          <a:off x="2209800" y="1613114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89314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098022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39182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59683"/>
            <a:ext cx="4265911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</a:rPr>
              <a:t>5 * 1 =           5</a:t>
            </a:r>
          </a:p>
          <a:p>
            <a:r>
              <a:rPr lang="en-US" sz="2800" dirty="0" smtClean="0">
                <a:latin typeface="Courier New" pitchFamily="49" charset="0"/>
              </a:rPr>
              <a:t>6 * 10 =         60</a:t>
            </a:r>
          </a:p>
          <a:p>
            <a:r>
              <a:rPr lang="en-US" sz="2800" dirty="0" smtClean="0">
                <a:latin typeface="Courier New" pitchFamily="49" charset="0"/>
              </a:rPr>
              <a:t>9 * 100 =       900</a:t>
            </a:r>
          </a:p>
          <a:p>
            <a:r>
              <a:rPr lang="en-US" sz="2800" dirty="0" smtClean="0">
                <a:latin typeface="Courier New" pitchFamily="49" charset="0"/>
              </a:rPr>
              <a:t>7 * 1000 =     7000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04800" y="304800"/>
            <a:ext cx="8763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Step 1 </a:t>
            </a:r>
            <a:r>
              <a:rPr lang="en-US" sz="2800" dirty="0" smtClean="0"/>
              <a:t>: Multiply each numeral by its corresponding place           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value.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686496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2192756"/>
              </p:ext>
            </p:extLst>
          </p:nvPr>
        </p:nvGraphicFramePr>
        <p:xfrm>
          <a:off x="2209800" y="1611717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87917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096625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37785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58286"/>
            <a:ext cx="4265911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5 * 1 =           5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6 * 10 =         60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9 * 100 =       900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7 * 1000 =     7000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2 * 10000 =   20000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04800" y="304800"/>
            <a:ext cx="8763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Step 1 </a:t>
            </a:r>
            <a:r>
              <a:rPr lang="en-US" sz="2800" dirty="0" smtClean="0"/>
              <a:t>: Multiply each numeral by its corresponding place            </a:t>
            </a:r>
          </a:p>
          <a:p>
            <a:r>
              <a:rPr lang="en-US" sz="2800" dirty="0"/>
              <a:t> </a:t>
            </a:r>
            <a:r>
              <a:rPr lang="en-US" sz="2800" dirty="0" smtClean="0"/>
              <a:t>              value.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8851577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4155128"/>
              </p:ext>
            </p:extLst>
          </p:nvPr>
        </p:nvGraphicFramePr>
        <p:xfrm>
          <a:off x="2209800" y="1620976"/>
          <a:ext cx="60960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200"/>
                <a:gridCol w="1219200"/>
                <a:gridCol w="1219200"/>
                <a:gridCol w="1219200"/>
                <a:gridCol w="1219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10,000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4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3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2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1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10</a:t>
                      </a:r>
                      <a:r>
                        <a:rPr lang="en-US" sz="2400" baseline="30000" dirty="0" smtClean="0"/>
                        <a:t>0</a:t>
                      </a:r>
                      <a:endParaRPr lang="en-US" sz="2400" baseline="300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9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6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57534" y="1697176"/>
            <a:ext cx="12522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Place Value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4374" y="2105884"/>
            <a:ext cx="778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Power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73385" y="2547044"/>
            <a:ext cx="10840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Numerals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325580" y="304800"/>
            <a:ext cx="41987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smtClean="0"/>
              <a:t>Step 2 </a:t>
            </a:r>
            <a:r>
              <a:rPr lang="en-US" sz="2800" smtClean="0"/>
              <a:t>: </a:t>
            </a:r>
            <a:r>
              <a:rPr lang="en-US" sz="2800" dirty="0" smtClean="0"/>
              <a:t>Add totals together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3560620"/>
            <a:ext cx="5554726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5 * 1 =           5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6 * 10 =         60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9 * 100 =       900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7 * 1000 =     7000</a:t>
            </a:r>
          </a:p>
          <a:p>
            <a:r>
              <a:rPr lang="en-US" sz="2800" dirty="0" smtClean="0">
                <a:latin typeface="Courier New" pitchFamily="49" charset="0"/>
                <a:ea typeface="Cambria Math" pitchFamily="18" charset="0"/>
                <a:cs typeface="Courier New" pitchFamily="49" charset="0"/>
              </a:rPr>
              <a:t>2 * 10000 =   20000      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5370722" y="5856800"/>
            <a:ext cx="12586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27965</a:t>
            </a:r>
            <a:endParaRPr lang="en-US" sz="2800" b="1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0" name="Straight Connector 9"/>
          <p:cNvCxnSpPr/>
          <p:nvPr/>
        </p:nvCxnSpPr>
        <p:spPr>
          <a:xfrm flipV="1">
            <a:off x="2362200" y="5807389"/>
            <a:ext cx="5554726" cy="49411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577468" y="5284169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+</a:t>
            </a:r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11717290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369</TotalTime>
  <Words>287</Words>
  <Application>Microsoft Office PowerPoint</Application>
  <PresentationFormat>On-screen Show (4:3)</PresentationFormat>
  <Paragraphs>141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16</cp:revision>
  <dcterms:created xsi:type="dcterms:W3CDTF">2012-11-30T16:22:57Z</dcterms:created>
  <dcterms:modified xsi:type="dcterms:W3CDTF">2013-01-20T17:58:29Z</dcterms:modified>
</cp:coreProperties>
</file>

<file path=docProps/thumbnail.jpeg>
</file>