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4" r:id="rId4"/>
    <p:sldId id="263" r:id="rId5"/>
    <p:sldId id="257" r:id="rId6"/>
    <p:sldId id="258" r:id="rId7"/>
    <p:sldId id="259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D9FF"/>
    <a:srgbClr val="8AB9FE"/>
    <a:srgbClr val="57ABFF"/>
    <a:srgbClr val="1D78FF"/>
    <a:srgbClr val="94BFFE"/>
    <a:srgbClr val="589BFE"/>
    <a:srgbClr val="AEC6E4"/>
    <a:srgbClr val="9DBBDF"/>
    <a:srgbClr val="5DAEFF"/>
    <a:srgbClr val="378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D78FF"/>
            </a:gs>
            <a:gs pos="39000">
              <a:srgbClr val="57ABFF"/>
            </a:gs>
            <a:gs pos="99000">
              <a:srgbClr val="B9D9FF"/>
            </a:gs>
            <a:gs pos="70000">
              <a:srgbClr val="8AB9FE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19200" y="533400"/>
            <a:ext cx="65898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Octal Positional Notation</a:t>
            </a:r>
            <a:endParaRPr lang="en-US" sz="4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371600" y="2057400"/>
            <a:ext cx="60999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Click </a:t>
            </a:r>
            <a:r>
              <a:rPr lang="en-US" sz="3200" b="1" dirty="0" smtClean="0"/>
              <a:t>Next</a:t>
            </a:r>
            <a:r>
              <a:rPr lang="en-US" sz="3200" dirty="0" smtClean="0"/>
              <a:t> to see what the base – 8 </a:t>
            </a:r>
          </a:p>
          <a:p>
            <a:r>
              <a:rPr lang="en-US" sz="3200" dirty="0" smtClean="0"/>
              <a:t>number,  4705,  equals in decimal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2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470284"/>
              </p:ext>
            </p:extLst>
          </p:nvPr>
        </p:nvGraphicFramePr>
        <p:xfrm>
          <a:off x="1776367" y="1828800"/>
          <a:ext cx="60960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4096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512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64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4101" y="1905000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0941" y="2313708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28600"/>
            <a:ext cx="76830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1</a:t>
            </a:r>
            <a:r>
              <a:rPr lang="en-US" sz="2800" dirty="0" smtClean="0"/>
              <a:t> : Determine place values by using increasing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powers of 8.</a:t>
            </a:r>
          </a:p>
        </p:txBody>
      </p:sp>
    </p:spTree>
    <p:extLst>
      <p:ext uri="{BB962C8B-B14F-4D97-AF65-F5344CB8AC3E}">
        <p14:creationId xmlns:p14="http://schemas.microsoft.com/office/powerpoint/2010/main" val="4802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27379"/>
              </p:ext>
            </p:extLst>
          </p:nvPr>
        </p:nvGraphicFramePr>
        <p:xfrm>
          <a:off x="1828800" y="1835727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4096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512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64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8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6534" y="1911927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3374" y="2320635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2385" y="2761795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28600"/>
            <a:ext cx="71123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2</a:t>
            </a:r>
            <a:r>
              <a:rPr lang="en-US" sz="2800" dirty="0" smtClean="0"/>
              <a:t> : Write the octal number’s digits (4705)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under the corresponding place values.</a:t>
            </a:r>
          </a:p>
        </p:txBody>
      </p:sp>
    </p:spTree>
    <p:extLst>
      <p:ext uri="{BB962C8B-B14F-4D97-AF65-F5344CB8AC3E}">
        <p14:creationId xmlns:p14="http://schemas.microsoft.com/office/powerpoint/2010/main" val="210073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282141"/>
              </p:ext>
            </p:extLst>
          </p:nvPr>
        </p:nvGraphicFramePr>
        <p:xfrm>
          <a:off x="2209800" y="13161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4096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512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64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3923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18010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2422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4073" y="167038"/>
            <a:ext cx="77574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3 </a:t>
            </a:r>
            <a:r>
              <a:rPr lang="en-US" sz="2800" dirty="0" smtClean="0"/>
              <a:t>: Multiply each numeral by its corresponding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place value.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276600"/>
            <a:ext cx="4265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5 * 1 =           5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69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537718"/>
              </p:ext>
            </p:extLst>
          </p:nvPr>
        </p:nvGraphicFramePr>
        <p:xfrm>
          <a:off x="2209800" y="13161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4096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512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64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3923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18010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2422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276600"/>
            <a:ext cx="42659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5 * 1 =           5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0 * 8 =           0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63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770448"/>
              </p:ext>
            </p:extLst>
          </p:nvPr>
        </p:nvGraphicFramePr>
        <p:xfrm>
          <a:off x="2209800" y="13161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4096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512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64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3923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18010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2422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276600"/>
            <a:ext cx="426591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5 * 1 =           5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0 * 8 =           0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7 * 64 =        448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28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609039"/>
              </p:ext>
            </p:extLst>
          </p:nvPr>
        </p:nvGraphicFramePr>
        <p:xfrm>
          <a:off x="2209800" y="13161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4096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512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64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3923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18010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2422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276600"/>
            <a:ext cx="426591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</a:rPr>
              <a:t>5 * 1 =           5</a:t>
            </a:r>
          </a:p>
          <a:p>
            <a:r>
              <a:rPr lang="en-US" sz="2800" dirty="0" smtClean="0">
                <a:latin typeface="Courier New" pitchFamily="49" charset="0"/>
              </a:rPr>
              <a:t>0 * 8 =           0</a:t>
            </a:r>
          </a:p>
          <a:p>
            <a:r>
              <a:rPr lang="en-US" sz="2800" dirty="0" smtClean="0">
                <a:latin typeface="Courier New" pitchFamily="49" charset="0"/>
              </a:rPr>
              <a:t>7 * 64 =        448</a:t>
            </a:r>
          </a:p>
          <a:p>
            <a:r>
              <a:rPr lang="en-US" sz="2800" dirty="0" smtClean="0">
                <a:latin typeface="Courier New" pitchFamily="49" charset="0"/>
              </a:rPr>
              <a:t>4 * 512 =      2048</a:t>
            </a:r>
          </a:p>
        </p:txBody>
      </p:sp>
    </p:spTree>
    <p:extLst>
      <p:ext uri="{BB962C8B-B14F-4D97-AF65-F5344CB8AC3E}">
        <p14:creationId xmlns:p14="http://schemas.microsoft.com/office/powerpoint/2010/main" val="16864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744097"/>
              </p:ext>
            </p:extLst>
          </p:nvPr>
        </p:nvGraphicFramePr>
        <p:xfrm>
          <a:off x="2209800" y="13161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4096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512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64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3923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18010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2422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391180"/>
            <a:ext cx="4672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4</a:t>
            </a:r>
            <a:r>
              <a:rPr lang="en-US" sz="2800" dirty="0" smtClean="0"/>
              <a:t> : Add products together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0" y="5181600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2501</a:t>
            </a:r>
            <a:endParaRPr lang="en-US" sz="2800" b="1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286000" y="5105400"/>
            <a:ext cx="5554726" cy="4941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24000" y="457200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+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600200" y="5867400"/>
            <a:ext cx="5916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Therefore the octal number 4705 is equal to 2501 in decimal.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362200" y="3276600"/>
            <a:ext cx="426591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</a:rPr>
              <a:t>5 * 1 =           5</a:t>
            </a:r>
          </a:p>
          <a:p>
            <a:r>
              <a:rPr lang="en-US" sz="2800" dirty="0" smtClean="0">
                <a:latin typeface="Courier New" pitchFamily="49" charset="0"/>
              </a:rPr>
              <a:t>0 * 8 =           0</a:t>
            </a:r>
          </a:p>
          <a:p>
            <a:r>
              <a:rPr lang="en-US" sz="2800" dirty="0" smtClean="0">
                <a:latin typeface="Courier New" pitchFamily="49" charset="0"/>
              </a:rPr>
              <a:t>7 * 64 =        448</a:t>
            </a:r>
          </a:p>
          <a:p>
            <a:r>
              <a:rPr lang="en-US" sz="2800" dirty="0" smtClean="0">
                <a:latin typeface="Courier New" pitchFamily="49" charset="0"/>
              </a:rPr>
              <a:t>4 * 512 =      2048</a:t>
            </a:r>
          </a:p>
        </p:txBody>
      </p:sp>
    </p:spTree>
    <p:extLst>
      <p:ext uri="{BB962C8B-B14F-4D97-AF65-F5344CB8AC3E}">
        <p14:creationId xmlns:p14="http://schemas.microsoft.com/office/powerpoint/2010/main" val="117172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276</Words>
  <Application>Microsoft Office PowerPoint</Application>
  <PresentationFormat>On-screen Show (4:3)</PresentationFormat>
  <Paragraphs>141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24</cp:revision>
  <dcterms:created xsi:type="dcterms:W3CDTF">2012-11-30T16:22:57Z</dcterms:created>
  <dcterms:modified xsi:type="dcterms:W3CDTF">2013-01-20T18:02:54Z</dcterms:modified>
</cp:coreProperties>
</file>