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2" r:id="rId2"/>
    <p:sldId id="281" r:id="rId3"/>
    <p:sldId id="282" r:id="rId4"/>
    <p:sldId id="283" r:id="rId5"/>
    <p:sldId id="284" r:id="rId6"/>
    <p:sldId id="285" r:id="rId7"/>
    <p:sldId id="287" r:id="rId8"/>
    <p:sldId id="288" r:id="rId9"/>
    <p:sldId id="289" r:id="rId10"/>
    <p:sldId id="290" r:id="rId11"/>
    <p:sldId id="291" r:id="rId12"/>
    <p:sldId id="292" r:id="rId13"/>
    <p:sldId id="293" r:id="rId1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CECFC"/>
    <a:srgbClr val="94C5F6"/>
    <a:srgbClr val="47A3FF"/>
    <a:srgbClr val="056AFF"/>
    <a:srgbClr val="FFFFCC"/>
    <a:srgbClr val="D5FFD5"/>
    <a:srgbClr val="E9F5DB"/>
    <a:srgbClr val="EAFFD5"/>
    <a:srgbClr val="FFE07D"/>
    <a:srgbClr val="CBDAE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815" autoAdjust="0"/>
    <p:restoredTop sz="94660"/>
  </p:normalViewPr>
  <p:slideViewPr>
    <p:cSldViewPr>
      <p:cViewPr varScale="1">
        <p:scale>
          <a:sx n="111" d="100"/>
          <a:sy n="111" d="100"/>
        </p:scale>
        <p:origin x="-1602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96707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95820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26574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65474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26390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62644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48074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20033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3266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66675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28158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056AFF"/>
            </a:gs>
            <a:gs pos="99000">
              <a:srgbClr val="DCECFC"/>
            </a:gs>
            <a:gs pos="70000">
              <a:srgbClr val="94C5F6"/>
            </a:gs>
            <a:gs pos="35000">
              <a:srgbClr val="47A3FF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4986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885062" y="2659559"/>
            <a:ext cx="338426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latin typeface="Arial" pitchFamily="34" charset="0"/>
                <a:cs typeface="Arial" pitchFamily="34" charset="0"/>
              </a:rPr>
              <a:t>Constructors</a:t>
            </a:r>
            <a:endParaRPr lang="en-US" sz="44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50343"/>
            <a:ext cx="7236152" cy="4616648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class Person 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private String name;</a:t>
            </a:r>
          </a:p>
          <a:p>
            <a:endParaRPr lang="en-US" sz="1400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public Person(String n) 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    name = n;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class Manager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public static void main(…) 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	 Person p = new Person(“Sue”);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914400" y="4648200"/>
            <a:ext cx="7239000" cy="52322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A Person object is instantiated.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932334" y="3334389"/>
            <a:ext cx="7239000" cy="369332"/>
          </a:xfrm>
          <a:prstGeom prst="rect">
            <a:avLst/>
          </a:prstGeom>
          <a:solidFill>
            <a:srgbClr val="FF0000">
              <a:alpha val="45000"/>
            </a:srgbClr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517506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50343"/>
            <a:ext cx="7236152" cy="4616648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class Person 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private String name;</a:t>
            </a:r>
          </a:p>
          <a:p>
            <a:endParaRPr lang="en-US" sz="1400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public Person(String n) 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    name = n;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class Manager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public static void main(…) 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	 Person p = new Person(“Sue”);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914400" y="4648200"/>
            <a:ext cx="7239000" cy="138499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The Person constructor is called and the actual parameter (argument) “Sue” is assigned to the formal parameter n. </a:t>
            </a:r>
            <a:endParaRPr lang="en-US" sz="2800" dirty="0"/>
          </a:p>
        </p:txBody>
      </p:sp>
      <p:sp>
        <p:nvSpPr>
          <p:cNvPr id="5" name="TextBox 4"/>
          <p:cNvSpPr txBox="1"/>
          <p:nvPr/>
        </p:nvSpPr>
        <p:spPr>
          <a:xfrm>
            <a:off x="5029200" y="3334389"/>
            <a:ext cx="2590800" cy="369332"/>
          </a:xfrm>
          <a:prstGeom prst="rect">
            <a:avLst/>
          </a:prstGeom>
          <a:solidFill>
            <a:srgbClr val="FF0000">
              <a:alpha val="45000"/>
            </a:srgbClr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  <p:sp>
        <p:nvSpPr>
          <p:cNvPr id="6" name="Arc 5"/>
          <p:cNvSpPr/>
          <p:nvPr/>
        </p:nvSpPr>
        <p:spPr>
          <a:xfrm>
            <a:off x="4592782" y="1353189"/>
            <a:ext cx="2286000" cy="3962400"/>
          </a:xfrm>
          <a:prstGeom prst="arc">
            <a:avLst>
              <a:gd name="adj1" fmla="val 16533868"/>
              <a:gd name="adj2" fmla="val 0"/>
            </a:avLst>
          </a:prstGeom>
          <a:ln w="50800">
            <a:solidFill>
              <a:srgbClr val="FF0000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4935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50343"/>
            <a:ext cx="7236152" cy="4616648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class Person 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private String name;</a:t>
            </a:r>
          </a:p>
          <a:p>
            <a:endParaRPr lang="en-US" sz="1400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public Person(String n) 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    name = n;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class Manager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public static void main(…) 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	 Person p = new Person(“Sue”);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914400" y="4613565"/>
            <a:ext cx="7239000" cy="224676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Execution continues in the constructor where the instance variable </a:t>
            </a:r>
            <a:r>
              <a:rPr lang="en-US" sz="2800" dirty="0">
                <a:solidFill>
                  <a:srgbClr val="FF0000"/>
                </a:solidFill>
              </a:rPr>
              <a:t>name </a:t>
            </a:r>
            <a:r>
              <a:rPr lang="en-US" sz="2800" dirty="0"/>
              <a:t>is set </a:t>
            </a:r>
            <a:r>
              <a:rPr lang="en-US" sz="2800" dirty="0" smtClean="0"/>
              <a:t>to value contained in the parameter </a:t>
            </a:r>
            <a:r>
              <a:rPr lang="en-US" sz="2800" dirty="0" smtClean="0">
                <a:solidFill>
                  <a:srgbClr val="FF0000"/>
                </a:solidFill>
              </a:rPr>
              <a:t>n</a:t>
            </a:r>
            <a:r>
              <a:rPr lang="en-US" sz="2800" dirty="0" smtClean="0"/>
              <a:t> (“Sue”). </a:t>
            </a:r>
            <a:r>
              <a:rPr lang="en-US" sz="2800" dirty="0"/>
              <a:t>The instance variable name now has an initial value of </a:t>
            </a:r>
            <a:r>
              <a:rPr lang="en-US" sz="2800" dirty="0" smtClean="0"/>
              <a:t>“Sue”.</a:t>
            </a:r>
            <a:endParaRPr lang="en-US" sz="2800" dirty="0"/>
          </a:p>
        </p:txBody>
      </p:sp>
      <p:sp>
        <p:nvSpPr>
          <p:cNvPr id="5" name="TextBox 4"/>
          <p:cNvSpPr txBox="1"/>
          <p:nvPr/>
        </p:nvSpPr>
        <p:spPr>
          <a:xfrm>
            <a:off x="2286000" y="1676400"/>
            <a:ext cx="1676400" cy="369332"/>
          </a:xfrm>
          <a:prstGeom prst="rect">
            <a:avLst/>
          </a:prstGeom>
          <a:solidFill>
            <a:srgbClr val="FF0000">
              <a:alpha val="45000"/>
            </a:srgbClr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046996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50343"/>
            <a:ext cx="7236152" cy="4616648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class Person 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private String name;</a:t>
            </a:r>
          </a:p>
          <a:p>
            <a:endParaRPr lang="en-US" sz="1400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public Person(String n) 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    name = n;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class Manager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public static void main(…) 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	 Person p = new Person(“Sue”);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914400" y="4613565"/>
            <a:ext cx="7239000" cy="138499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Execution returns to </a:t>
            </a:r>
            <a:r>
              <a:rPr lang="en-US" sz="2800" dirty="0" smtClean="0"/>
              <a:t>the Manager </a:t>
            </a:r>
            <a:r>
              <a:rPr lang="en-US" sz="2800" dirty="0"/>
              <a:t>class where the object variable </a:t>
            </a:r>
            <a:r>
              <a:rPr lang="en-US" sz="2800" dirty="0">
                <a:solidFill>
                  <a:srgbClr val="FF0000"/>
                </a:solidFill>
              </a:rPr>
              <a:t>p</a:t>
            </a:r>
            <a:r>
              <a:rPr lang="en-US" sz="2800" dirty="0"/>
              <a:t> is assigned the address (reference) of the Person object.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2057400" y="3364468"/>
            <a:ext cx="1676400" cy="369332"/>
          </a:xfrm>
          <a:prstGeom prst="rect">
            <a:avLst/>
          </a:prstGeom>
          <a:solidFill>
            <a:srgbClr val="FF0000">
              <a:alpha val="45000"/>
            </a:srgbClr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325207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50343"/>
            <a:ext cx="7236152" cy="4616648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class Person 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private String name;</a:t>
            </a:r>
          </a:p>
          <a:p>
            <a:endParaRPr lang="en-US" sz="1400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public Person()  {</a:t>
            </a:r>
          </a:p>
          <a:p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       name = </a:t>
            </a:r>
            <a:r>
              <a:rPr lang="en-US" sz="2800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"Bob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";</a:t>
            </a:r>
          </a:p>
          <a:p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class Manager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public static void main(…) 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	 Person p = new Person();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914400" y="4648200"/>
            <a:ext cx="7239000" cy="1815882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In this example  a class named Manager creates an object of a class named Person. The Person class defines one constructor that has no parameters.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7593961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50343"/>
            <a:ext cx="7236152" cy="4616648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class Person 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private String name;</a:t>
            </a:r>
          </a:p>
          <a:p>
            <a:endParaRPr lang="en-US" sz="1400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public Person() 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    name = </a:t>
            </a:r>
            <a:r>
              <a:rPr lang="en-US" sz="2800" dirty="0">
                <a:latin typeface="Consolas" pitchFamily="49" charset="0"/>
                <a:cs typeface="Consolas" pitchFamily="49" charset="0"/>
              </a:rPr>
              <a:t>"Bob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";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class Manager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public static void main(…) 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	 Person p = new Person();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914400" y="4648200"/>
            <a:ext cx="7239000" cy="9541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Execution begins in the main method of Manager class.</a:t>
            </a:r>
            <a:endParaRPr lang="en-US" sz="2800" dirty="0"/>
          </a:p>
        </p:txBody>
      </p:sp>
      <p:sp>
        <p:nvSpPr>
          <p:cNvPr id="5" name="TextBox 4"/>
          <p:cNvSpPr txBox="1"/>
          <p:nvPr/>
        </p:nvSpPr>
        <p:spPr>
          <a:xfrm>
            <a:off x="914400" y="2895600"/>
            <a:ext cx="7239000" cy="369332"/>
          </a:xfrm>
          <a:prstGeom prst="rect">
            <a:avLst/>
          </a:prstGeom>
          <a:solidFill>
            <a:srgbClr val="FF0000">
              <a:alpha val="45000"/>
            </a:srgbClr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593961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50343"/>
            <a:ext cx="7236152" cy="4616648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class Person 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private String name;</a:t>
            </a:r>
          </a:p>
          <a:p>
            <a:endParaRPr lang="en-US" sz="1400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public Person() 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    name = </a:t>
            </a:r>
            <a:r>
              <a:rPr lang="en-US" sz="2800" dirty="0">
                <a:latin typeface="Consolas" pitchFamily="49" charset="0"/>
                <a:cs typeface="Consolas" pitchFamily="49" charset="0"/>
              </a:rPr>
              <a:t>"Bob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";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class Manager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public static void main(…) 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	 Person p = new Person();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914400" y="4648200"/>
            <a:ext cx="7239000" cy="52322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A Person object is instantiated.</a:t>
            </a:r>
            <a:endParaRPr lang="en-US" sz="2800" dirty="0"/>
          </a:p>
        </p:txBody>
      </p:sp>
      <p:sp>
        <p:nvSpPr>
          <p:cNvPr id="5" name="TextBox 4"/>
          <p:cNvSpPr txBox="1"/>
          <p:nvPr/>
        </p:nvSpPr>
        <p:spPr>
          <a:xfrm>
            <a:off x="914400" y="3352800"/>
            <a:ext cx="7239000" cy="369332"/>
          </a:xfrm>
          <a:prstGeom prst="rect">
            <a:avLst/>
          </a:prstGeom>
          <a:solidFill>
            <a:srgbClr val="FF0000">
              <a:alpha val="45000"/>
            </a:srgbClr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593961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50343"/>
            <a:ext cx="7236152" cy="4616648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class Person 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private String name;</a:t>
            </a:r>
          </a:p>
          <a:p>
            <a:endParaRPr lang="en-US" sz="1400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public Person() 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    name = </a:t>
            </a:r>
            <a:r>
              <a:rPr lang="en-US" sz="2800" dirty="0">
                <a:latin typeface="Consolas" pitchFamily="49" charset="0"/>
                <a:cs typeface="Consolas" pitchFamily="49" charset="0"/>
              </a:rPr>
              <a:t>"Bob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";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class Manager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public static void main(…) 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	 Person p = 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new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Person();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914400" y="4648200"/>
            <a:ext cx="7239000" cy="138499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After the keyword </a:t>
            </a:r>
            <a:r>
              <a:rPr lang="en-US" sz="2800" dirty="0" smtClean="0">
                <a:solidFill>
                  <a:srgbClr val="FF0000"/>
                </a:solidFill>
              </a:rPr>
              <a:t>new</a:t>
            </a:r>
            <a:r>
              <a:rPr lang="en-US" sz="2800" dirty="0" smtClean="0"/>
              <a:t> a call is made to the Person class constructor. </a:t>
            </a:r>
            <a:r>
              <a:rPr lang="en-US" sz="2800" dirty="0"/>
              <a:t>This constructor  (with no parameters) is called the </a:t>
            </a:r>
            <a:r>
              <a:rPr lang="en-US" sz="2800" b="1" dirty="0"/>
              <a:t>default constructor</a:t>
            </a:r>
            <a:r>
              <a:rPr lang="en-US" sz="2800" b="1" dirty="0" smtClean="0"/>
              <a:t>.</a:t>
            </a:r>
            <a:endParaRPr lang="en-US" sz="2800" b="1" dirty="0"/>
          </a:p>
        </p:txBody>
      </p:sp>
      <p:sp>
        <p:nvSpPr>
          <p:cNvPr id="5" name="TextBox 4"/>
          <p:cNvSpPr txBox="1"/>
          <p:nvPr/>
        </p:nvSpPr>
        <p:spPr>
          <a:xfrm>
            <a:off x="5029200" y="3352800"/>
            <a:ext cx="1600200" cy="369332"/>
          </a:xfrm>
          <a:prstGeom prst="rect">
            <a:avLst/>
          </a:prstGeom>
          <a:solidFill>
            <a:srgbClr val="FF0000">
              <a:alpha val="45000"/>
            </a:srgbClr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  <p:sp>
        <p:nvSpPr>
          <p:cNvPr id="6" name="Arc 5"/>
          <p:cNvSpPr/>
          <p:nvPr/>
        </p:nvSpPr>
        <p:spPr>
          <a:xfrm>
            <a:off x="3429000" y="1371600"/>
            <a:ext cx="2286000" cy="3962400"/>
          </a:xfrm>
          <a:prstGeom prst="arc">
            <a:avLst/>
          </a:prstGeom>
          <a:ln w="50800">
            <a:solidFill>
              <a:srgbClr val="FF0000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93961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50343"/>
            <a:ext cx="7236152" cy="4616648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class Person 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private String name;</a:t>
            </a:r>
          </a:p>
          <a:p>
            <a:endParaRPr lang="en-US" sz="1400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public Person() 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    name = </a:t>
            </a:r>
            <a:r>
              <a:rPr lang="en-US" sz="2800" dirty="0">
                <a:latin typeface="Consolas" pitchFamily="49" charset="0"/>
                <a:cs typeface="Consolas" pitchFamily="49" charset="0"/>
              </a:rPr>
              <a:t>"Bob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";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class Manager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public static void main(…) 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	 Person p = 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new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Person();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914400" y="4648200"/>
            <a:ext cx="7239000" cy="1815882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Execution continues in the constructor where the instance variable </a:t>
            </a:r>
            <a:r>
              <a:rPr lang="en-US" sz="2800" dirty="0" smtClean="0">
                <a:solidFill>
                  <a:srgbClr val="FF0000"/>
                </a:solidFill>
              </a:rPr>
              <a:t>name </a:t>
            </a:r>
            <a:r>
              <a:rPr lang="en-US" sz="2800" dirty="0" smtClean="0"/>
              <a:t>is set to the string 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“Bob”</a:t>
            </a:r>
            <a:r>
              <a:rPr lang="en-US" sz="2800" dirty="0" smtClean="0"/>
              <a:t>. The instance variable name now has an initial value of “Bob”.</a:t>
            </a:r>
            <a:endParaRPr lang="en-US" sz="2800" dirty="0"/>
          </a:p>
        </p:txBody>
      </p:sp>
      <p:sp>
        <p:nvSpPr>
          <p:cNvPr id="5" name="TextBox 4"/>
          <p:cNvSpPr txBox="1"/>
          <p:nvPr/>
        </p:nvSpPr>
        <p:spPr>
          <a:xfrm>
            <a:off x="932334" y="1619020"/>
            <a:ext cx="7239000" cy="369332"/>
          </a:xfrm>
          <a:prstGeom prst="rect">
            <a:avLst/>
          </a:prstGeom>
          <a:solidFill>
            <a:srgbClr val="FF0000">
              <a:alpha val="45000"/>
            </a:srgbClr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593961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50343"/>
            <a:ext cx="7236152" cy="4616648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class Person 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private String name;</a:t>
            </a:r>
          </a:p>
          <a:p>
            <a:endParaRPr lang="en-US" sz="1400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public Person() 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    name = "";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class Manager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public static void main(…) 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	 Person p = new Person();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914400" y="4648200"/>
            <a:ext cx="7239000" cy="138499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Execution returns to the Manager class where the object variable </a:t>
            </a:r>
            <a:r>
              <a:rPr lang="en-US" sz="2800" dirty="0" smtClean="0">
                <a:solidFill>
                  <a:srgbClr val="FF0000"/>
                </a:solidFill>
              </a:rPr>
              <a:t>p</a:t>
            </a:r>
            <a:r>
              <a:rPr lang="en-US" sz="2800" dirty="0" smtClean="0"/>
              <a:t> is assigned the address (reference) of the Person object.</a:t>
            </a:r>
            <a:endParaRPr lang="en-US" sz="2800" dirty="0"/>
          </a:p>
        </p:txBody>
      </p:sp>
      <p:sp>
        <p:nvSpPr>
          <p:cNvPr id="5" name="TextBox 4"/>
          <p:cNvSpPr txBox="1"/>
          <p:nvPr/>
        </p:nvSpPr>
        <p:spPr>
          <a:xfrm>
            <a:off x="2057400" y="3348239"/>
            <a:ext cx="1676400" cy="369332"/>
          </a:xfrm>
          <a:prstGeom prst="rect">
            <a:avLst/>
          </a:prstGeom>
          <a:solidFill>
            <a:srgbClr val="FF0000">
              <a:alpha val="45000"/>
            </a:srgbClr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306133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50343"/>
            <a:ext cx="7236152" cy="4616648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class Person 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private String name;</a:t>
            </a:r>
          </a:p>
          <a:p>
            <a:endParaRPr lang="en-US" sz="1400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public Person(String n)  {</a:t>
            </a:r>
          </a:p>
          <a:p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       name = n;</a:t>
            </a:r>
          </a:p>
          <a:p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class Manager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public static void main(…) 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	 Person p = new Person(“Sue”);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914400" y="4648200"/>
            <a:ext cx="7239000" cy="138499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In this example </a:t>
            </a:r>
            <a:r>
              <a:rPr lang="en-US" sz="2800" dirty="0"/>
              <a:t>t</a:t>
            </a:r>
            <a:r>
              <a:rPr lang="en-US" sz="2800" dirty="0" smtClean="0"/>
              <a:t>he Person class defines a constructor that has one parameter of type String.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15279861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50343"/>
            <a:ext cx="7236152" cy="4616648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class Person 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private String name;</a:t>
            </a:r>
          </a:p>
          <a:p>
            <a:endParaRPr lang="en-US" sz="1400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public Person(String n) 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    name = n;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class Manager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public static void main(…)  {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	 Person p = new Person(“Sue”);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   }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914400" y="4648200"/>
            <a:ext cx="7239000" cy="9541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Execution begins in the main method of Manager class.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932334" y="2907268"/>
            <a:ext cx="7239000" cy="369332"/>
          </a:xfrm>
          <a:prstGeom prst="rect">
            <a:avLst/>
          </a:prstGeom>
          <a:solidFill>
            <a:srgbClr val="FF0000">
              <a:alpha val="45000"/>
            </a:srgbClr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209265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1015</TotalTime>
  <Words>621</Words>
  <Application>Microsoft Office PowerPoint</Application>
  <PresentationFormat>On-screen Show (4:3)</PresentationFormat>
  <Paragraphs>145</Paragraphs>
  <Slides>13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repair</dc:creator>
  <cp:lastModifiedBy>Barry</cp:lastModifiedBy>
  <cp:revision>93</cp:revision>
  <dcterms:created xsi:type="dcterms:W3CDTF">2012-11-30T16:22:57Z</dcterms:created>
  <dcterms:modified xsi:type="dcterms:W3CDTF">2013-07-26T23:00:04Z</dcterms:modified>
</cp:coreProperties>
</file>

<file path=docProps/thumbnail.jpeg>
</file>